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8" r:id="rId3"/>
    <p:sldId id="259" r:id="rId4"/>
    <p:sldId id="260" r:id="rId5"/>
    <p:sldId id="261" r:id="rId6"/>
    <p:sldId id="262" r:id="rId7"/>
    <p:sldId id="263" r:id="rId8"/>
    <p:sldId id="265" r:id="rId9"/>
    <p:sldId id="266" r:id="rId10"/>
    <p:sldId id="267" r:id="rId11"/>
    <p:sldId id="268" r:id="rId12"/>
    <p:sldId id="269" r:id="rId13"/>
    <p:sldId id="270" r:id="rId14"/>
    <p:sldId id="271" r:id="rId15"/>
    <p:sldId id="272" r:id="rId16"/>
    <p:sldId id="273" r:id="rId17"/>
    <p:sldId id="274" r:id="rId18"/>
    <p:sldId id="275" r:id="rId19"/>
    <p:sldId id="25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76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5F5F22-4AE2-415E-B814-F7041F2578D4}" type="datetimeFigureOut">
              <a:rPr lang="en-US" smtClean="0"/>
              <a:t>5/26/2026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AF7AD-4228-496B-8FC7-82CA22C3FF48}" type="slidenum">
              <a:rPr lang="en-US" smtClean="0"/>
              <a:t>‹#›</a:t>
            </a:fld>
            <a:endParaRPr lang="en-US"/>
          </a:p>
        </p:txBody>
      </p:sp>
    </p:spTree>
    <p:extLst>
      <p:ext uri="{BB962C8B-B14F-4D97-AF65-F5344CB8AC3E}">
        <p14:creationId xmlns:p14="http://schemas.microsoft.com/office/powerpoint/2010/main" val="1833347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C0095E1-18B2-44B0-911C-ED756B8DB9C9}"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0687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7BECBC-79F5-47A3-BF62-B45A2F0B94F8}"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4D4F5-325F-4E09-87EA-C10F1983100E}" type="slidenum">
              <a:rPr lang="en-US" smtClean="0"/>
              <a:t>‹#›</a:t>
            </a:fld>
            <a:endParaRPr lang="en-US"/>
          </a:p>
        </p:txBody>
      </p:sp>
    </p:spTree>
    <p:extLst>
      <p:ext uri="{BB962C8B-B14F-4D97-AF65-F5344CB8AC3E}">
        <p14:creationId xmlns:p14="http://schemas.microsoft.com/office/powerpoint/2010/main" val="2860177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BECBC-79F5-47A3-BF62-B45A2F0B94F8}"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4D4F5-325F-4E09-87EA-C10F1983100E}" type="slidenum">
              <a:rPr lang="en-US" smtClean="0"/>
              <a:t>‹#›</a:t>
            </a:fld>
            <a:endParaRPr lang="en-US"/>
          </a:p>
        </p:txBody>
      </p:sp>
    </p:spTree>
    <p:extLst>
      <p:ext uri="{BB962C8B-B14F-4D97-AF65-F5344CB8AC3E}">
        <p14:creationId xmlns:p14="http://schemas.microsoft.com/office/powerpoint/2010/main" val="101155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BECBC-79F5-47A3-BF62-B45A2F0B94F8}"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4D4F5-325F-4E09-87EA-C10F1983100E}" type="slidenum">
              <a:rPr lang="en-US" smtClean="0"/>
              <a:t>‹#›</a:t>
            </a:fld>
            <a:endParaRPr lang="en-US"/>
          </a:p>
        </p:txBody>
      </p:sp>
    </p:spTree>
    <p:extLst>
      <p:ext uri="{BB962C8B-B14F-4D97-AF65-F5344CB8AC3E}">
        <p14:creationId xmlns:p14="http://schemas.microsoft.com/office/powerpoint/2010/main" val="930285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BECBC-79F5-47A3-BF62-B45A2F0B94F8}"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4D4F5-325F-4E09-87EA-C10F1983100E}" type="slidenum">
              <a:rPr lang="en-US" smtClean="0"/>
              <a:t>‹#›</a:t>
            </a:fld>
            <a:endParaRPr lang="en-US"/>
          </a:p>
        </p:txBody>
      </p:sp>
    </p:spTree>
    <p:extLst>
      <p:ext uri="{BB962C8B-B14F-4D97-AF65-F5344CB8AC3E}">
        <p14:creationId xmlns:p14="http://schemas.microsoft.com/office/powerpoint/2010/main" val="2030721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87BECBC-79F5-47A3-BF62-B45A2F0B94F8}"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4D4F5-325F-4E09-87EA-C10F1983100E}" type="slidenum">
              <a:rPr lang="en-US" smtClean="0"/>
              <a:t>‹#›</a:t>
            </a:fld>
            <a:endParaRPr lang="en-US"/>
          </a:p>
        </p:txBody>
      </p:sp>
    </p:spTree>
    <p:extLst>
      <p:ext uri="{BB962C8B-B14F-4D97-AF65-F5344CB8AC3E}">
        <p14:creationId xmlns:p14="http://schemas.microsoft.com/office/powerpoint/2010/main" val="1202599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7BECBC-79F5-47A3-BF62-B45A2F0B94F8}" type="datetimeFigureOut">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4D4F5-325F-4E09-87EA-C10F1983100E}" type="slidenum">
              <a:rPr lang="en-US" smtClean="0"/>
              <a:t>‹#›</a:t>
            </a:fld>
            <a:endParaRPr lang="en-US"/>
          </a:p>
        </p:txBody>
      </p:sp>
    </p:spTree>
    <p:extLst>
      <p:ext uri="{BB962C8B-B14F-4D97-AF65-F5344CB8AC3E}">
        <p14:creationId xmlns:p14="http://schemas.microsoft.com/office/powerpoint/2010/main" val="4186794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7BECBC-79F5-47A3-BF62-B45A2F0B94F8}" type="datetimeFigureOut">
              <a:rPr lang="en-US" smtClean="0"/>
              <a:t>5/26/2026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64D4F5-325F-4E09-87EA-C10F1983100E}" type="slidenum">
              <a:rPr lang="en-US" smtClean="0"/>
              <a:t>‹#›</a:t>
            </a:fld>
            <a:endParaRPr lang="en-US"/>
          </a:p>
        </p:txBody>
      </p:sp>
    </p:spTree>
    <p:extLst>
      <p:ext uri="{BB962C8B-B14F-4D97-AF65-F5344CB8AC3E}">
        <p14:creationId xmlns:p14="http://schemas.microsoft.com/office/powerpoint/2010/main" val="1122647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7BECBC-79F5-47A3-BF62-B45A2F0B94F8}" type="datetimeFigureOut">
              <a:rPr lang="en-US" smtClean="0"/>
              <a:t>5/26/2026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64D4F5-325F-4E09-87EA-C10F1983100E}" type="slidenum">
              <a:rPr lang="en-US" smtClean="0"/>
              <a:t>‹#›</a:t>
            </a:fld>
            <a:endParaRPr lang="en-US"/>
          </a:p>
        </p:txBody>
      </p:sp>
    </p:spTree>
    <p:extLst>
      <p:ext uri="{BB962C8B-B14F-4D97-AF65-F5344CB8AC3E}">
        <p14:creationId xmlns:p14="http://schemas.microsoft.com/office/powerpoint/2010/main" val="430613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7BECBC-79F5-47A3-BF62-B45A2F0B94F8}" type="datetimeFigureOut">
              <a:rPr lang="en-US" smtClean="0"/>
              <a:t>5/26/2026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4D4F5-325F-4E09-87EA-C10F1983100E}" type="slidenum">
              <a:rPr lang="en-US" smtClean="0"/>
              <a:t>‹#›</a:t>
            </a:fld>
            <a:endParaRPr lang="en-US"/>
          </a:p>
        </p:txBody>
      </p:sp>
    </p:spTree>
    <p:extLst>
      <p:ext uri="{BB962C8B-B14F-4D97-AF65-F5344CB8AC3E}">
        <p14:creationId xmlns:p14="http://schemas.microsoft.com/office/powerpoint/2010/main" val="2019880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87BECBC-79F5-47A3-BF62-B45A2F0B94F8}" type="datetimeFigureOut">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4D4F5-325F-4E09-87EA-C10F1983100E}" type="slidenum">
              <a:rPr lang="en-US" smtClean="0"/>
              <a:t>‹#›</a:t>
            </a:fld>
            <a:endParaRPr lang="en-US"/>
          </a:p>
        </p:txBody>
      </p:sp>
    </p:spTree>
    <p:extLst>
      <p:ext uri="{BB962C8B-B14F-4D97-AF65-F5344CB8AC3E}">
        <p14:creationId xmlns:p14="http://schemas.microsoft.com/office/powerpoint/2010/main" val="1876736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87BECBC-79F5-47A3-BF62-B45A2F0B94F8}" type="datetimeFigureOut">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4D4F5-325F-4E09-87EA-C10F1983100E}" type="slidenum">
              <a:rPr lang="en-US" smtClean="0"/>
              <a:t>‹#›</a:t>
            </a:fld>
            <a:endParaRPr lang="en-US"/>
          </a:p>
        </p:txBody>
      </p:sp>
    </p:spTree>
    <p:extLst>
      <p:ext uri="{BB962C8B-B14F-4D97-AF65-F5344CB8AC3E}">
        <p14:creationId xmlns:p14="http://schemas.microsoft.com/office/powerpoint/2010/main" val="382846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BECBC-79F5-47A3-BF62-B45A2F0B94F8}" type="datetimeFigureOut">
              <a:rPr lang="en-US" smtClean="0"/>
              <a:t>5/26/2026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64D4F5-325F-4E09-87EA-C10F1983100E}" type="slidenum">
              <a:rPr lang="en-US" smtClean="0"/>
              <a:t>‹#›</a:t>
            </a:fld>
            <a:endParaRPr lang="en-US"/>
          </a:p>
        </p:txBody>
      </p:sp>
    </p:spTree>
    <p:extLst>
      <p:ext uri="{BB962C8B-B14F-4D97-AF65-F5344CB8AC3E}">
        <p14:creationId xmlns:p14="http://schemas.microsoft.com/office/powerpoint/2010/main" val="1130923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clipboard/media/image8.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clipboard/media/image15.svg"/><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clipboard/media/image8.sv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clipboard/media/image23.sv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clipboard/media/image13.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clipboard/media/image26.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clipboard/media/image8.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clipboard/media/image15.svg"/><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clipboard/media/image8.svg"/><Relationship Id="rId10" Type="http://schemas.openxmlformats.org/officeDocument/2006/relationships/image" Target="../../clipboard/media/image26.svg"/><Relationship Id="rId4" Type="http://schemas.openxmlformats.org/officeDocument/2006/relationships/image" Target="../media/image10.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clipboard/media/image26.sv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clipboard/media/image8.sv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clipboard/media/image15.sv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12.png"/><Relationship Id="rId5" Type="http://schemas.openxmlformats.org/officeDocument/2006/relationships/image" Target="../../clipboard/media/image8.svg"/><Relationship Id="rId10" Type="http://schemas.openxmlformats.org/officeDocument/2006/relationships/image" Target="../../clipboard/media/image13.sv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clipboard/media/image26.svg"/></Relationships>
</file>

<file path=ppt/slides/_rels/slide17.xml.rels><?xml version="1.0" encoding="UTF-8" standalone="yes"?>
<Relationships xmlns="http://schemas.openxmlformats.org/package/2006/relationships"><Relationship Id="rId8" Type="http://schemas.openxmlformats.org/officeDocument/2006/relationships/image" Target="../../clipboard/media/image15.svg"/><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clipboard/media/image8.sv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GIF"/><Relationship Id="rId2" Type="http://schemas.openxmlformats.org/officeDocument/2006/relationships/image" Target="../media/image30.GIF"/><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clipboard/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clipboard/media/image6.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clipboard/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clipboard/media/image6.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clipboard/media/image10.svg"/><Relationship Id="rId12" Type="http://schemas.openxmlformats.org/officeDocument/2006/relationships/image" Target="../../clipboard/media/image15.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clipboard/media/image8.svg"/><Relationship Id="rId10" Type="http://schemas.openxmlformats.org/officeDocument/2006/relationships/image" Target="../../clipboard/media/image13.svg"/><Relationship Id="rId4" Type="http://schemas.openxmlformats.org/officeDocument/2006/relationships/image" Target="../media/image5.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clipboard/media/image15.svg"/><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clipboard/media/image8.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a:stretch>
            <a:fillRect/>
          </a:stretch>
        </p:blipFill>
        <p:spPr>
          <a:xfrm>
            <a:off x="-304800" y="-177800"/>
            <a:ext cx="12572153" cy="7071783"/>
          </a:xfrm>
          <a:prstGeom prst="rect">
            <a:avLst/>
          </a:prstGeom>
        </p:spPr>
      </p:pic>
      <p:sp>
        <p:nvSpPr>
          <p:cNvPr id="6" name="Hộp Văn bản 3"/>
          <p:cNvSpPr txBox="1"/>
          <p:nvPr/>
        </p:nvSpPr>
        <p:spPr>
          <a:xfrm>
            <a:off x="-1487714" y="533823"/>
            <a:ext cx="11776710" cy="1625177"/>
          </a:xfrm>
          <a:prstGeom prst="rect">
            <a:avLst/>
          </a:prstGeom>
          <a:noFill/>
        </p:spPr>
        <p:txBody>
          <a:bodyPr wrap="square" rtlCol="0">
            <a:noAutofit/>
          </a:bodyPr>
          <a:lstStyle/>
          <a:p>
            <a:pPr algn="ctr">
              <a:lnSpc>
                <a:spcPct val="100000"/>
              </a:lnSpc>
            </a:pPr>
            <a:r>
              <a:rPr lang="en-US" sz="6600" b="1">
                <a:solidFill>
                  <a:srgbClr val="FF0000"/>
                </a:solidFill>
                <a:latin typeface="Times New Roman" panose="02020603050405020304" pitchFamily="18" charset="0"/>
                <a:cs typeface="Times New Roman" panose="02020603050405020304" pitchFamily="18" charset="0"/>
              </a:rPr>
              <a:t>CHÚA NHẬT </a:t>
            </a:r>
            <a:r>
              <a:rPr lang="vi-VN" sz="6600" b="1" smtClean="0">
                <a:solidFill>
                  <a:srgbClr val="FF0000"/>
                </a:solidFill>
                <a:latin typeface="Times New Roman" panose="02020603050405020304" pitchFamily="18" charset="0"/>
                <a:cs typeface="Times New Roman" panose="02020603050405020304" pitchFamily="18" charset="0"/>
              </a:rPr>
              <a:t>X</a:t>
            </a:r>
            <a:r>
              <a:rPr lang="en-US" sz="6600" b="1" smtClean="0">
                <a:solidFill>
                  <a:srgbClr val="FF0000"/>
                </a:solidFill>
                <a:latin typeface="Times New Roman" panose="02020603050405020304" pitchFamily="18" charset="0"/>
                <a:cs typeface="Times New Roman" panose="02020603050405020304" pitchFamily="18" charset="0"/>
              </a:rPr>
              <a:t> </a:t>
            </a:r>
            <a:endParaRPr lang="en-US" sz="6600" b="1">
              <a:solidFill>
                <a:srgbClr val="FF0000"/>
              </a:solidFill>
              <a:latin typeface="Times New Roman" panose="02020603050405020304" pitchFamily="18" charset="0"/>
              <a:cs typeface="Times New Roman" panose="02020603050405020304" pitchFamily="18" charset="0"/>
            </a:endParaRPr>
          </a:p>
          <a:p>
            <a:pPr algn="ctr">
              <a:lnSpc>
                <a:spcPct val="100000"/>
              </a:lnSpc>
            </a:pPr>
            <a:r>
              <a:rPr lang="vi-VN" sz="6600" b="1" smtClean="0">
                <a:solidFill>
                  <a:srgbClr val="FF0000"/>
                </a:solidFill>
                <a:latin typeface="Times New Roman" panose="02020603050405020304" pitchFamily="18" charset="0"/>
                <a:cs typeface="Times New Roman" panose="02020603050405020304" pitchFamily="18" charset="0"/>
              </a:rPr>
              <a:t>THƯỜNG NIÊN</a:t>
            </a:r>
            <a:endParaRPr lang="en-US" sz="6600" b="1">
              <a:solidFill>
                <a:srgbClr val="FF0000"/>
              </a:solidFill>
              <a:latin typeface="Times New Roman" panose="02020603050405020304" pitchFamily="18" charset="0"/>
              <a:cs typeface="Times New Roman" panose="02020603050405020304" pitchFamily="18" charset="0"/>
            </a:endParaRPr>
          </a:p>
          <a:p>
            <a:pPr algn="ctr">
              <a:lnSpc>
                <a:spcPct val="100000"/>
              </a:lnSpc>
            </a:pPr>
            <a:r>
              <a:rPr lang="en-US" sz="6600" b="1">
                <a:solidFill>
                  <a:srgbClr val="FF0000"/>
                </a:solidFill>
                <a:latin typeface="Times New Roman" panose="02020603050405020304" pitchFamily="18" charset="0"/>
                <a:cs typeface="Times New Roman" panose="02020603050405020304" pitchFamily="18" charset="0"/>
              </a:rPr>
              <a:t>NĂM </a:t>
            </a:r>
            <a:r>
              <a:rPr lang="vi-VN" sz="6600" b="1" smtClean="0">
                <a:solidFill>
                  <a:srgbClr val="FF0000"/>
                </a:solidFill>
                <a:latin typeface="Times New Roman" panose="02020603050405020304" pitchFamily="18" charset="0"/>
                <a:cs typeface="Times New Roman" panose="02020603050405020304" pitchFamily="18" charset="0"/>
              </a:rPr>
              <a:t>A</a:t>
            </a:r>
          </a:p>
          <a:p>
            <a:pPr algn="ctr">
              <a:lnSpc>
                <a:spcPct val="100000"/>
              </a:lnSpc>
            </a:pPr>
            <a:r>
              <a:rPr lang="vi-VN" sz="6600" b="1" smtClean="0">
                <a:solidFill>
                  <a:srgbClr val="FF0000"/>
                </a:solidFill>
                <a:latin typeface="Times New Roman" panose="02020603050405020304" pitchFamily="18" charset="0"/>
                <a:cs typeface="Times New Roman" panose="02020603050405020304" pitchFamily="18" charset="0"/>
              </a:rPr>
              <a:t>LỄ MÌNH VÀ MÁU </a:t>
            </a:r>
          </a:p>
          <a:p>
            <a:pPr algn="ctr">
              <a:lnSpc>
                <a:spcPct val="100000"/>
              </a:lnSpc>
            </a:pPr>
            <a:r>
              <a:rPr lang="vi-VN" sz="6600" b="1" smtClean="0">
                <a:solidFill>
                  <a:srgbClr val="FF0000"/>
                </a:solidFill>
                <a:latin typeface="Times New Roman" panose="02020603050405020304" pitchFamily="18" charset="0"/>
                <a:cs typeface="Times New Roman" panose="02020603050405020304" pitchFamily="18" charset="0"/>
              </a:rPr>
              <a:t>CHÚA KI-TÔ</a:t>
            </a:r>
            <a:endParaRPr lang="en-US" sz="6600" b="1">
              <a:solidFill>
                <a:srgbClr val="FF0000"/>
              </a:solidFill>
              <a:latin typeface="Times New Roman" panose="02020603050405020304" pitchFamily="18" charset="0"/>
              <a:cs typeface="Times New Roman" panose="02020603050405020304" pitchFamily="18" charset="0"/>
            </a:endParaRPr>
          </a:p>
          <a:p>
            <a:pPr algn="ctr"/>
            <a:endParaRPr lang="en-US" sz="6600" b="1">
              <a:solidFill>
                <a:srgbClr val="FF0000"/>
              </a:solidFill>
              <a:latin typeface="Times New Roman" panose="02020603050405020304" pitchFamily="18" charset="0"/>
              <a:cs typeface="Times New Roman" panose="02020603050405020304" pitchFamily="18" charset="0"/>
            </a:endParaRPr>
          </a:p>
        </p:txBody>
      </p:sp>
      <p:sp>
        <p:nvSpPr>
          <p:cNvPr id="7" name="Hộp Văn bản 3"/>
          <p:cNvSpPr txBox="1"/>
          <p:nvPr/>
        </p:nvSpPr>
        <p:spPr>
          <a:xfrm>
            <a:off x="101600" y="2159000"/>
            <a:ext cx="9253220" cy="1898084"/>
          </a:xfrm>
          <a:prstGeom prst="rect">
            <a:avLst/>
          </a:prstGeom>
          <a:noFill/>
        </p:spPr>
        <p:txBody>
          <a:bodyPr wrap="square" rtlCol="0">
            <a:spAutoFit/>
          </a:bodyPr>
          <a:lstStyle/>
          <a:p>
            <a:pPr algn="ctr"/>
            <a:endParaRPr lang="en-US" sz="5865">
              <a:solidFill>
                <a:srgbClr val="FF0000"/>
              </a:solidFill>
              <a:latin typeface="DT Phudu Black" charset="0"/>
              <a:cs typeface="DT Phudu Black" charset="0"/>
            </a:endParaRPr>
          </a:p>
          <a:p>
            <a:pPr algn="ctr"/>
            <a:endParaRPr lang="en-US" sz="5865">
              <a:solidFill>
                <a:srgbClr val="FF0000"/>
              </a:solidFill>
              <a:latin typeface="DT Phudu Black" charset="0"/>
              <a:cs typeface="DT Phudu Black" charset="0"/>
            </a:endParaRPr>
          </a:p>
        </p:txBody>
      </p:sp>
    </p:spTree>
    <p:extLst>
      <p:ext uri="{BB962C8B-B14F-4D97-AF65-F5344CB8AC3E}">
        <p14:creationId xmlns:p14="http://schemas.microsoft.com/office/powerpoint/2010/main" val="909345471"/>
      </p:ext>
    </p:extLst>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p:cNvSpPr/>
          <p:nvPr/>
        </p:nvSpPr>
        <p:spPr>
          <a:xfrm rot="1485497">
            <a:off x="-5635310" y="1393464"/>
            <a:ext cx="7461219" cy="3674651"/>
          </a:xfrm>
          <a:custGeom>
            <a:avLst/>
            <a:gdLst/>
            <a:ahLst/>
            <a:cxnLst/>
            <a:rect l="l" t="t" r="r" b="b"/>
            <a:pathLst>
              <a:path w="11191829" h="5511976">
                <a:moveTo>
                  <a:pt x="0" y="0"/>
                </a:moveTo>
                <a:lnTo>
                  <a:pt x="11191829" y="0"/>
                </a:lnTo>
                <a:lnTo>
                  <a:pt x="11191829" y="5511976"/>
                </a:lnTo>
                <a:lnTo>
                  <a:pt x="0" y="5511976"/>
                </a:lnTo>
                <a:lnTo>
                  <a:pt x="0" y="0"/>
                </a:lnTo>
                <a:close/>
              </a:path>
            </a:pathLst>
          </a:custGeom>
          <a:blipFill>
            <a:blip r:embed="rId4" cstate="email">
              <a:extLst>
                <a:ext uri="{96DAC541-7B7A-43D3-8B79-37D633B846F1}">
                  <asvg:svgBlip xmlns:asvg="http://schemas.microsoft.com/office/drawing/2016/SVG/main" xmlns="" r:embed="rId5"/>
                </a:ext>
              </a:extLst>
            </a:blip>
            <a:stretch>
              <a:fillRect/>
            </a:stretch>
          </a:blipFill>
        </p:spPr>
      </p:sp>
      <p:sp>
        <p:nvSpPr>
          <p:cNvPr id="8" name="Freeform 3"/>
          <p:cNvSpPr/>
          <p:nvPr/>
        </p:nvSpPr>
        <p:spPr>
          <a:xfrm rot="-1098312">
            <a:off x="8019467" y="692503"/>
            <a:ext cx="7461219" cy="3674651"/>
          </a:xfrm>
          <a:custGeom>
            <a:avLst/>
            <a:gdLst/>
            <a:ahLst/>
            <a:cxnLst/>
            <a:rect l="l" t="t" r="r" b="b"/>
            <a:pathLst>
              <a:path w="11191829" h="5511976">
                <a:moveTo>
                  <a:pt x="0" y="0"/>
                </a:moveTo>
                <a:lnTo>
                  <a:pt x="11191829" y="0"/>
                </a:lnTo>
                <a:lnTo>
                  <a:pt x="11191829" y="5511975"/>
                </a:lnTo>
                <a:lnTo>
                  <a:pt x="0" y="5511975"/>
                </a:lnTo>
                <a:lnTo>
                  <a:pt x="0" y="0"/>
                </a:lnTo>
                <a:close/>
              </a:path>
            </a:pathLst>
          </a:custGeom>
          <a:blipFill>
            <a:blip r:embed="rId4" cstate="email">
              <a:extLst>
                <a:ext uri="{96DAC541-7B7A-43D3-8B79-37D633B846F1}">
                  <asvg:svgBlip xmlns:asvg="http://schemas.microsoft.com/office/drawing/2016/SVG/main" xmlns="" r:embed="rId5"/>
                </a:ext>
              </a:extLst>
            </a:blip>
            <a:stretch>
              <a:fillRect/>
            </a:stretch>
          </a:blipFill>
        </p:spPr>
      </p:sp>
      <p:grpSp>
        <p:nvGrpSpPr>
          <p:cNvPr id="9" name="Group 4"/>
          <p:cNvGrpSpPr/>
          <p:nvPr/>
        </p:nvGrpSpPr>
        <p:grpSpPr>
          <a:xfrm>
            <a:off x="685800" y="589513"/>
            <a:ext cx="10737605" cy="5582687"/>
            <a:chOff x="0" y="0"/>
            <a:chExt cx="4242017" cy="2205506"/>
          </a:xfrm>
        </p:grpSpPr>
        <p:sp>
          <p:nvSpPr>
            <p:cNvPr id="11" name="Freeform 5"/>
            <p:cNvSpPr/>
            <p:nvPr/>
          </p:nvSpPr>
          <p:spPr>
            <a:xfrm>
              <a:off x="0" y="0"/>
              <a:ext cx="4242017" cy="2205506"/>
            </a:xfrm>
            <a:custGeom>
              <a:avLst/>
              <a:gdLst/>
              <a:ahLst/>
              <a:cxnLst/>
              <a:rect l="l" t="t" r="r" b="b"/>
              <a:pathLst>
                <a:path w="4242017" h="2205506">
                  <a:moveTo>
                    <a:pt x="24514" y="0"/>
                  </a:moveTo>
                  <a:lnTo>
                    <a:pt x="4217502" y="0"/>
                  </a:lnTo>
                  <a:cubicBezTo>
                    <a:pt x="4224004" y="0"/>
                    <a:pt x="4230239" y="2583"/>
                    <a:pt x="4234836" y="7180"/>
                  </a:cubicBezTo>
                  <a:cubicBezTo>
                    <a:pt x="4239434" y="11777"/>
                    <a:pt x="4242017" y="18013"/>
                    <a:pt x="4242017" y="24514"/>
                  </a:cubicBezTo>
                  <a:lnTo>
                    <a:pt x="4242017" y="2180991"/>
                  </a:lnTo>
                  <a:cubicBezTo>
                    <a:pt x="4242017" y="2187493"/>
                    <a:pt x="4239434" y="2193729"/>
                    <a:pt x="4234836" y="2198326"/>
                  </a:cubicBezTo>
                  <a:cubicBezTo>
                    <a:pt x="4230239" y="2202923"/>
                    <a:pt x="4224004" y="2205506"/>
                    <a:pt x="4217502" y="2205506"/>
                  </a:cubicBezTo>
                  <a:lnTo>
                    <a:pt x="24514" y="2205506"/>
                  </a:lnTo>
                  <a:cubicBezTo>
                    <a:pt x="18013" y="2205506"/>
                    <a:pt x="11777" y="2202923"/>
                    <a:pt x="7180" y="2198326"/>
                  </a:cubicBezTo>
                  <a:cubicBezTo>
                    <a:pt x="2583" y="2193729"/>
                    <a:pt x="0" y="2187493"/>
                    <a:pt x="0" y="2180991"/>
                  </a:cubicBezTo>
                  <a:lnTo>
                    <a:pt x="0" y="24514"/>
                  </a:lnTo>
                  <a:cubicBezTo>
                    <a:pt x="0" y="18013"/>
                    <a:pt x="2583" y="11777"/>
                    <a:pt x="7180" y="7180"/>
                  </a:cubicBezTo>
                  <a:cubicBezTo>
                    <a:pt x="11777" y="2583"/>
                    <a:pt x="18013" y="0"/>
                    <a:pt x="24514" y="0"/>
                  </a:cubicBezTo>
                  <a:close/>
                </a:path>
              </a:pathLst>
            </a:custGeom>
            <a:solidFill>
              <a:srgbClr val="C8E4B2"/>
            </a:solidFill>
          </p:spPr>
        </p:sp>
        <p:sp>
          <p:nvSpPr>
            <p:cNvPr id="12" name="TextBox 6"/>
            <p:cNvSpPr txBox="1"/>
            <p:nvPr/>
          </p:nvSpPr>
          <p:spPr>
            <a:xfrm>
              <a:off x="0" y="-47625"/>
              <a:ext cx="4242017" cy="2253131"/>
            </a:xfrm>
            <a:prstGeom prst="rect">
              <a:avLst/>
            </a:prstGeom>
          </p:spPr>
          <p:txBody>
            <a:bodyPr lIns="33867" tIns="33867" rIns="33867" bIns="33867" rtlCol="0" anchor="ctr"/>
            <a:lstStyle/>
            <a:p>
              <a:pPr algn="ctr">
                <a:lnSpc>
                  <a:spcPts val="1775"/>
                </a:lnSpc>
              </a:pPr>
              <a:endParaRPr sz="1200"/>
            </a:p>
          </p:txBody>
        </p:sp>
      </p:grpSp>
      <p:sp>
        <p:nvSpPr>
          <p:cNvPr id="3" name="Lưu đồ: Chuẩn bị 2"/>
          <p:cNvSpPr/>
          <p:nvPr/>
        </p:nvSpPr>
        <p:spPr>
          <a:xfrm>
            <a:off x="3496930" y="4975411"/>
            <a:ext cx="5115339" cy="1007166"/>
          </a:xfrm>
          <a:prstGeom prst="flowChartPreparation">
            <a:avLst/>
          </a:prstGeom>
          <a:solidFill>
            <a:schemeClr val="bg1"/>
          </a:solidFill>
          <a:ln w="38100">
            <a:solidFill>
              <a:srgbClr val="E28F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C. </a:t>
            </a:r>
            <a:r>
              <a:rPr lang="vi-VN" sz="2400" b="1" smtClean="0">
                <a:solidFill>
                  <a:schemeClr val="tx1"/>
                </a:solidFill>
                <a:latin typeface="Times New Roman" panose="02020603050405020304" pitchFamily="18" charset="0"/>
                <a:cs typeface="Times New Roman" panose="02020603050405020304" pitchFamily="18" charset="0"/>
              </a:rPr>
              <a:t>Mạnh khỏe</a:t>
            </a:r>
            <a:endParaRPr lang="en-US" altLang="en-US" sz="2400" b="1">
              <a:solidFill>
                <a:schemeClr val="tx1"/>
              </a:solidFill>
              <a:latin typeface="Times New Roman" panose="02020603050405020304" pitchFamily="18" charset="0"/>
              <a:cs typeface="Times New Roman" panose="02020603050405020304" pitchFamily="18" charset="0"/>
            </a:endParaRPr>
          </a:p>
        </p:txBody>
      </p:sp>
      <p:sp>
        <p:nvSpPr>
          <p:cNvPr id="10" name="Lưu đồ: Chuẩn bị 9"/>
          <p:cNvSpPr/>
          <p:nvPr/>
        </p:nvSpPr>
        <p:spPr>
          <a:xfrm>
            <a:off x="980661" y="864704"/>
            <a:ext cx="10711986" cy="1620080"/>
          </a:xfrm>
          <a:prstGeom prst="flowChartPreparation">
            <a:avLst/>
          </a:prstGeom>
          <a:solidFill>
            <a:schemeClr val="bg1"/>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Times New Roman" panose="02020603050405020304" pitchFamily="18" charset="0"/>
                <a:cs typeface="Times New Roman" panose="02020603050405020304" pitchFamily="18" charset="0"/>
              </a:rPr>
              <a:t>Câu 3</a:t>
            </a:r>
            <a:r>
              <a:rPr lang="vi-VN" sz="3600" b="1">
                <a:solidFill>
                  <a:schemeClr val="tx1"/>
                </a:solidFill>
                <a:latin typeface="+mj-lt"/>
                <a:cs typeface="Times New Roman" panose="02020603050405020304" pitchFamily="18" charset="0"/>
              </a:rPr>
              <a:t>:</a:t>
            </a:r>
            <a:r>
              <a:rPr lang="en-US" altLang="vi-VN" sz="3600" b="1">
                <a:solidFill>
                  <a:schemeClr val="tx1"/>
                </a:solidFill>
                <a:latin typeface="+mj-lt"/>
                <a:cs typeface="Times New Roman" panose="02020603050405020304" pitchFamily="18" charset="0"/>
              </a:rPr>
              <a:t> </a:t>
            </a:r>
            <a:r>
              <a:rPr lang="vi-VN" altLang="vi-VN" sz="3600" b="1" smtClean="0">
                <a:solidFill>
                  <a:schemeClr val="tx1"/>
                </a:solidFill>
                <a:latin typeface="+mj-lt"/>
                <a:cs typeface="Times New Roman" panose="02020603050405020304" pitchFamily="18" charset="0"/>
              </a:rPr>
              <a:t>Ai ăn bánh này </a:t>
            </a:r>
          </a:p>
          <a:p>
            <a:pPr algn="ctr"/>
            <a:r>
              <a:rPr lang="vi-VN" altLang="vi-VN" sz="3600" b="1" smtClean="0">
                <a:solidFill>
                  <a:schemeClr val="tx1"/>
                </a:solidFill>
                <a:latin typeface="+mj-lt"/>
                <a:cs typeface="Times New Roman" panose="02020603050405020304" pitchFamily="18" charset="0"/>
              </a:rPr>
              <a:t>sẽ được gì</a:t>
            </a:r>
            <a:r>
              <a:rPr lang="en-US" sz="3600" b="1" smtClean="0">
                <a:solidFill>
                  <a:schemeClr val="tx1"/>
                </a:solidFill>
                <a:latin typeface="Times New Roman" panose="02020603050405020304" pitchFamily="18" charset="0"/>
                <a:cs typeface="Times New Roman" panose="02020603050405020304" pitchFamily="18" charset="0"/>
              </a:rPr>
              <a:t>?</a:t>
            </a:r>
            <a:endParaRPr lang="en-US" altLang="en-US" sz="3600" b="1">
              <a:solidFill>
                <a:schemeClr val="tx1"/>
              </a:solidFill>
              <a:latin typeface="Times New Roman" panose="02020603050405020304" pitchFamily="18" charset="0"/>
              <a:cs typeface="Times New Roman" panose="02020603050405020304" pitchFamily="18" charset="0"/>
            </a:endParaRPr>
          </a:p>
        </p:txBody>
      </p:sp>
      <p:sp>
        <p:nvSpPr>
          <p:cNvPr id="5" name="Lưu đồ: Chuẩn bị 4"/>
          <p:cNvSpPr/>
          <p:nvPr/>
        </p:nvSpPr>
        <p:spPr>
          <a:xfrm>
            <a:off x="3496931" y="3824909"/>
            <a:ext cx="5115339" cy="1007166"/>
          </a:xfrm>
          <a:prstGeom prst="flowChartPreparation">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tx1"/>
                </a:solidFill>
                <a:latin typeface="Times New Roman" panose="02020603050405020304" pitchFamily="18" charset="0"/>
                <a:cs typeface="Times New Roman" panose="02020603050405020304" pitchFamily="18" charset="0"/>
              </a:rPr>
              <a:t>B</a:t>
            </a:r>
            <a:r>
              <a:rPr lang="vi-VN" sz="2400">
                <a:solidFill>
                  <a:schemeClr val="tx1"/>
                </a:solidFill>
                <a:latin typeface="Times New Roman" panose="02020603050405020304" pitchFamily="18" charset="0"/>
                <a:cs typeface="Times New Roman" panose="02020603050405020304" pitchFamily="18" charset="0"/>
              </a:rPr>
              <a:t>.</a:t>
            </a:r>
            <a:r>
              <a:rPr lang="en-US" altLang="vi-VN" sz="2400">
                <a:solidFill>
                  <a:schemeClr val="tx1"/>
                </a:solidFill>
                <a:latin typeface="Times New Roman" panose="02020603050405020304" pitchFamily="18" charset="0"/>
                <a:cs typeface="Times New Roman" panose="02020603050405020304" pitchFamily="18" charset="0"/>
              </a:rPr>
              <a:t> </a:t>
            </a:r>
            <a:r>
              <a:rPr lang="vi-VN" altLang="vi-VN" sz="2400" b="1" smtClean="0">
                <a:solidFill>
                  <a:schemeClr val="tx1"/>
                </a:solidFill>
                <a:latin typeface="Times New Roman" panose="02020603050405020304" pitchFamily="18" charset="0"/>
                <a:cs typeface="Times New Roman" panose="02020603050405020304" pitchFamily="18" charset="0"/>
              </a:rPr>
              <a:t>Khỏi phải chết</a:t>
            </a:r>
            <a:endParaRPr lang="en-US" altLang="en-US" sz="2400" b="1">
              <a:solidFill>
                <a:schemeClr val="tx1"/>
              </a:solidFill>
              <a:latin typeface="Times New Roman" panose="02020603050405020304" pitchFamily="18" charset="0"/>
              <a:cs typeface="Times New Roman" panose="02020603050405020304" pitchFamily="18" charset="0"/>
            </a:endParaRPr>
          </a:p>
        </p:txBody>
      </p:sp>
      <p:sp>
        <p:nvSpPr>
          <p:cNvPr id="6" name="Lưu đồ: Chuẩn bị 5"/>
          <p:cNvSpPr/>
          <p:nvPr/>
        </p:nvSpPr>
        <p:spPr>
          <a:xfrm>
            <a:off x="3496932" y="2675544"/>
            <a:ext cx="5115339" cy="1007166"/>
          </a:xfrm>
          <a:prstGeom prst="flowChartPreparation">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A</a:t>
            </a:r>
            <a:r>
              <a:rPr lang="vi-VN" sz="2400" b="1" smtClean="0">
                <a:solidFill>
                  <a:schemeClr val="tx1"/>
                </a:solidFill>
                <a:latin typeface="Times New Roman" panose="02020603050405020304" pitchFamily="18" charset="0"/>
                <a:cs typeface="Times New Roman" panose="02020603050405020304" pitchFamily="18" charset="0"/>
              </a:rPr>
              <a:t>. </a:t>
            </a:r>
            <a:r>
              <a:rPr lang="vi-VN" sz="2400" b="1" smtClean="0">
                <a:solidFill>
                  <a:schemeClr val="tx1"/>
                </a:solidFill>
                <a:latin typeface="Times New Roman" panose="02020603050405020304" pitchFamily="18" charset="0"/>
                <a:cs typeface="Times New Roman" panose="02020603050405020304" pitchFamily="18" charset="0"/>
              </a:rPr>
              <a:t>Sống đời đời</a:t>
            </a:r>
            <a:endParaRPr lang="vi-VN" sz="28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391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9" presetClass="emph" presetSubtype="0" repeatCount="4000" fill="hold" grpId="1" nodeType="clickEffect">
                                  <p:stCondLst>
                                    <p:cond delay="0"/>
                                  </p:stCondLst>
                                  <p:childTnLst>
                                    <p:animClr clrSpc="rgb" dir="cw">
                                      <p:cBhvr override="childStyle">
                                        <p:cTn id="29" dur="500" fill="hold"/>
                                        <p:tgtEl>
                                          <p:spTgt spid="3"/>
                                        </p:tgtEl>
                                        <p:attrNameLst>
                                          <p:attrName>style.color</p:attrName>
                                        </p:attrNameLst>
                                      </p:cBhvr>
                                      <p:to>
                                        <a:srgbClr val="FC2241"/>
                                      </p:to>
                                    </p:animClr>
                                    <p:animClr clrSpc="rgb" dir="cw">
                                      <p:cBhvr>
                                        <p:cTn id="30" dur="500" fill="hold"/>
                                        <p:tgtEl>
                                          <p:spTgt spid="3"/>
                                        </p:tgtEl>
                                        <p:attrNameLst>
                                          <p:attrName>fillcolor</p:attrName>
                                        </p:attrNameLst>
                                      </p:cBhvr>
                                      <p:to>
                                        <a:srgbClr val="FC2241"/>
                                      </p:to>
                                    </p:animClr>
                                    <p:set>
                                      <p:cBhvr>
                                        <p:cTn id="31" dur="500" fill="hold"/>
                                        <p:tgtEl>
                                          <p:spTgt spid="3"/>
                                        </p:tgtEl>
                                        <p:attrNameLst>
                                          <p:attrName>fill.type</p:attrName>
                                        </p:attrNameLst>
                                      </p:cBhvr>
                                      <p:to>
                                        <p:strVal val="solid"/>
                                      </p:to>
                                    </p:set>
                                    <p:set>
                                      <p:cBhvr>
                                        <p:cTn id="32" dur="50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3"/>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9" presetClass="emph" presetSubtype="0" repeatCount="4000" fill="hold" grpId="1" nodeType="clickEffect">
                                  <p:stCondLst>
                                    <p:cond delay="0"/>
                                  </p:stCondLst>
                                  <p:childTnLst>
                                    <p:animClr clrSpc="rgb" dir="cw">
                                      <p:cBhvr override="childStyle">
                                        <p:cTn id="37" dur="500" fill="hold"/>
                                        <p:tgtEl>
                                          <p:spTgt spid="6"/>
                                        </p:tgtEl>
                                        <p:attrNameLst>
                                          <p:attrName>style.color</p:attrName>
                                        </p:attrNameLst>
                                      </p:cBhvr>
                                      <p:to>
                                        <a:srgbClr val="44DA48"/>
                                      </p:to>
                                    </p:animClr>
                                    <p:animClr clrSpc="rgb" dir="cw">
                                      <p:cBhvr>
                                        <p:cTn id="38" dur="500" fill="hold"/>
                                        <p:tgtEl>
                                          <p:spTgt spid="6"/>
                                        </p:tgtEl>
                                        <p:attrNameLst>
                                          <p:attrName>fillcolor</p:attrName>
                                        </p:attrNameLst>
                                      </p:cBhvr>
                                      <p:to>
                                        <a:srgbClr val="44DA48"/>
                                      </p:to>
                                    </p:animClr>
                                    <p:set>
                                      <p:cBhvr>
                                        <p:cTn id="39" dur="500" fill="hold"/>
                                        <p:tgtEl>
                                          <p:spTgt spid="6"/>
                                        </p:tgtEl>
                                        <p:attrNameLst>
                                          <p:attrName>fill.type</p:attrName>
                                        </p:attrNameLst>
                                      </p:cBhvr>
                                      <p:to>
                                        <p:strVal val="solid"/>
                                      </p:to>
                                    </p:set>
                                    <p:set>
                                      <p:cBhvr>
                                        <p:cTn id="40" dur="500" fill="hold"/>
                                        <p:tgtEl>
                                          <p:spTgt spid="6"/>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9" presetClass="emph" presetSubtype="0" repeatCount="4000" fill="hold" grpId="1" nodeType="clickEffect">
                                  <p:stCondLst>
                                    <p:cond delay="0"/>
                                  </p:stCondLst>
                                  <p:childTnLst>
                                    <p:animClr clrSpc="rgb" dir="cw">
                                      <p:cBhvr override="childStyle">
                                        <p:cTn id="45" dur="500" fill="hold"/>
                                        <p:tgtEl>
                                          <p:spTgt spid="5"/>
                                        </p:tgtEl>
                                        <p:attrNameLst>
                                          <p:attrName>style.color</p:attrName>
                                        </p:attrNameLst>
                                      </p:cBhvr>
                                      <p:to>
                                        <a:srgbClr val="F12D32"/>
                                      </p:to>
                                    </p:animClr>
                                    <p:animClr clrSpc="rgb" dir="cw">
                                      <p:cBhvr>
                                        <p:cTn id="46" dur="500" fill="hold"/>
                                        <p:tgtEl>
                                          <p:spTgt spid="5"/>
                                        </p:tgtEl>
                                        <p:attrNameLst>
                                          <p:attrName>fillcolor</p:attrName>
                                        </p:attrNameLst>
                                      </p:cBhvr>
                                      <p:to>
                                        <a:srgbClr val="F12D32"/>
                                      </p:to>
                                    </p:animClr>
                                    <p:set>
                                      <p:cBhvr>
                                        <p:cTn id="47" dur="500" fill="hold"/>
                                        <p:tgtEl>
                                          <p:spTgt spid="5"/>
                                        </p:tgtEl>
                                        <p:attrNameLst>
                                          <p:attrName>fill.type</p:attrName>
                                        </p:attrNameLst>
                                      </p:cBhvr>
                                      <p:to>
                                        <p:strVal val="solid"/>
                                      </p:to>
                                    </p:set>
                                    <p:set>
                                      <p:cBhvr>
                                        <p:cTn id="48" dur="500" fill="hold"/>
                                        <p:tgtEl>
                                          <p:spTgt spid="5"/>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childTnLst>
        </p:cTn>
      </p:par>
    </p:tnLst>
    <p:bldLst>
      <p:bldP spid="3" grpId="0" animBg="1"/>
      <p:bldP spid="3" grpId="1" animBg="1"/>
      <p:bldP spid="10" grpId="0" animBg="1"/>
      <p:bldP spid="5" grpId="0" animBg="1"/>
      <p:bldP spid="5" grpId="1" animBg="1"/>
      <p:bldP spid="6" grpId="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p:cNvSpPr/>
          <p:nvPr/>
        </p:nvSpPr>
        <p:spPr>
          <a:xfrm rot="1485497">
            <a:off x="-1117442" y="-593355"/>
            <a:ext cx="7461219" cy="3674651"/>
          </a:xfrm>
          <a:custGeom>
            <a:avLst/>
            <a:gdLst/>
            <a:ahLst/>
            <a:cxnLst/>
            <a:rect l="l" t="t" r="r" b="b"/>
            <a:pathLst>
              <a:path w="11191829" h="5511976">
                <a:moveTo>
                  <a:pt x="0" y="0"/>
                </a:moveTo>
                <a:lnTo>
                  <a:pt x="11191828" y="0"/>
                </a:lnTo>
                <a:lnTo>
                  <a:pt x="11191828" y="5511976"/>
                </a:lnTo>
                <a:lnTo>
                  <a:pt x="0" y="5511976"/>
                </a:lnTo>
                <a:lnTo>
                  <a:pt x="0" y="0"/>
                </a:lnTo>
                <a:close/>
              </a:path>
            </a:pathLst>
          </a:custGeom>
          <a:blipFill>
            <a:blip r:embed="rId4" cstate="email">
              <a:extLst>
                <a:ext uri="{96DAC541-7B7A-43D3-8B79-37D633B846F1}">
                  <asvg:svgBlip xmlns:asvg="http://schemas.microsoft.com/office/drawing/2016/SVG/main" xmlns="" r:embed="rId5"/>
                </a:ext>
              </a:extLst>
            </a:blip>
            <a:stretch>
              <a:fillRect/>
            </a:stretch>
          </a:blipFill>
        </p:spPr>
      </p:sp>
      <p:grpSp>
        <p:nvGrpSpPr>
          <p:cNvPr id="8" name="Group 3"/>
          <p:cNvGrpSpPr/>
          <p:nvPr/>
        </p:nvGrpSpPr>
        <p:grpSpPr>
          <a:xfrm>
            <a:off x="685800" y="685800"/>
            <a:ext cx="10684025" cy="5486400"/>
            <a:chOff x="0" y="0"/>
            <a:chExt cx="4220850" cy="2167467"/>
          </a:xfrm>
        </p:grpSpPr>
        <p:sp>
          <p:nvSpPr>
            <p:cNvPr id="9" name="Freeform 4"/>
            <p:cNvSpPr/>
            <p:nvPr/>
          </p:nvSpPr>
          <p:spPr>
            <a:xfrm>
              <a:off x="0" y="0"/>
              <a:ext cx="4220850" cy="2167467"/>
            </a:xfrm>
            <a:custGeom>
              <a:avLst/>
              <a:gdLst/>
              <a:ahLst/>
              <a:cxnLst/>
              <a:rect l="l" t="t" r="r" b="b"/>
              <a:pathLst>
                <a:path w="4220850" h="2167467">
                  <a:moveTo>
                    <a:pt x="24637" y="0"/>
                  </a:moveTo>
                  <a:lnTo>
                    <a:pt x="4196212" y="0"/>
                  </a:lnTo>
                  <a:cubicBezTo>
                    <a:pt x="4209819" y="0"/>
                    <a:pt x="4220850" y="11030"/>
                    <a:pt x="4220850" y="24637"/>
                  </a:cubicBezTo>
                  <a:lnTo>
                    <a:pt x="4220850" y="2142829"/>
                  </a:lnTo>
                  <a:cubicBezTo>
                    <a:pt x="4220850" y="2156436"/>
                    <a:pt x="4209819" y="2167467"/>
                    <a:pt x="4196212" y="2167467"/>
                  </a:cubicBezTo>
                  <a:lnTo>
                    <a:pt x="24637" y="2167467"/>
                  </a:lnTo>
                  <a:cubicBezTo>
                    <a:pt x="18103" y="2167467"/>
                    <a:pt x="11836" y="2164871"/>
                    <a:pt x="7216" y="2160251"/>
                  </a:cubicBezTo>
                  <a:cubicBezTo>
                    <a:pt x="2596" y="2155630"/>
                    <a:pt x="0" y="2149364"/>
                    <a:pt x="0" y="2142829"/>
                  </a:cubicBezTo>
                  <a:lnTo>
                    <a:pt x="0" y="24637"/>
                  </a:lnTo>
                  <a:cubicBezTo>
                    <a:pt x="0" y="11030"/>
                    <a:pt x="11030" y="0"/>
                    <a:pt x="24637" y="0"/>
                  </a:cubicBezTo>
                  <a:close/>
                </a:path>
              </a:pathLst>
            </a:custGeom>
            <a:solidFill>
              <a:srgbClr val="C8E4B2"/>
            </a:solidFill>
          </p:spPr>
        </p:sp>
        <p:sp>
          <p:nvSpPr>
            <p:cNvPr id="11" name="TextBox 5"/>
            <p:cNvSpPr txBox="1"/>
            <p:nvPr/>
          </p:nvSpPr>
          <p:spPr>
            <a:xfrm>
              <a:off x="0" y="-47625"/>
              <a:ext cx="4220850" cy="2215092"/>
            </a:xfrm>
            <a:prstGeom prst="rect">
              <a:avLst/>
            </a:prstGeom>
          </p:spPr>
          <p:txBody>
            <a:bodyPr lIns="33867" tIns="33867" rIns="33867" bIns="33867" rtlCol="0" anchor="ctr"/>
            <a:lstStyle/>
            <a:p>
              <a:pPr algn="ctr">
                <a:lnSpc>
                  <a:spcPts val="1775"/>
                </a:lnSpc>
              </a:pPr>
              <a:endParaRPr sz="1200"/>
            </a:p>
          </p:txBody>
        </p:sp>
      </p:grpSp>
      <p:sp>
        <p:nvSpPr>
          <p:cNvPr id="12" name="Freeform 6"/>
          <p:cNvSpPr/>
          <p:nvPr/>
        </p:nvSpPr>
        <p:spPr>
          <a:xfrm>
            <a:off x="8908475" y="3534428"/>
            <a:ext cx="2100764" cy="2637772"/>
          </a:xfrm>
          <a:custGeom>
            <a:avLst/>
            <a:gdLst/>
            <a:ahLst/>
            <a:cxnLst/>
            <a:rect l="l" t="t" r="r" b="b"/>
            <a:pathLst>
              <a:path w="3151146" h="3956658">
                <a:moveTo>
                  <a:pt x="0" y="0"/>
                </a:moveTo>
                <a:lnTo>
                  <a:pt x="3151146" y="0"/>
                </a:lnTo>
                <a:lnTo>
                  <a:pt x="3151146" y="3956658"/>
                </a:lnTo>
                <a:lnTo>
                  <a:pt x="0" y="3956658"/>
                </a:lnTo>
                <a:lnTo>
                  <a:pt x="0" y="0"/>
                </a:lnTo>
                <a:close/>
              </a:path>
            </a:pathLst>
          </a:custGeom>
          <a:blipFill>
            <a:blip r:embed="rId6" cstate="email"/>
            <a:stretch>
              <a:fillRect/>
            </a:stretch>
          </a:blipFill>
        </p:spPr>
      </p:sp>
      <p:sp>
        <p:nvSpPr>
          <p:cNvPr id="13" name="Freeform 7"/>
          <p:cNvSpPr/>
          <p:nvPr/>
        </p:nvSpPr>
        <p:spPr>
          <a:xfrm rot="-923995">
            <a:off x="9740441" y="-954691"/>
            <a:ext cx="2537595" cy="2952460"/>
          </a:xfrm>
          <a:custGeom>
            <a:avLst/>
            <a:gdLst/>
            <a:ahLst/>
            <a:cxnLst/>
            <a:rect l="l" t="t" r="r" b="b"/>
            <a:pathLst>
              <a:path w="3806392" h="4428690">
                <a:moveTo>
                  <a:pt x="0" y="0"/>
                </a:moveTo>
                <a:lnTo>
                  <a:pt x="3806392" y="0"/>
                </a:lnTo>
                <a:lnTo>
                  <a:pt x="3806392" y="4428690"/>
                </a:lnTo>
                <a:lnTo>
                  <a:pt x="0" y="4428690"/>
                </a:lnTo>
                <a:lnTo>
                  <a:pt x="0" y="0"/>
                </a:lnTo>
                <a:close/>
              </a:path>
            </a:pathLst>
          </a:custGeom>
          <a:blipFill>
            <a:blip r:embed="rId7" cstate="email">
              <a:extLst>
                <a:ext uri="{96DAC541-7B7A-43D3-8B79-37D633B846F1}">
                  <asvg:svgBlip xmlns:asvg="http://schemas.microsoft.com/office/drawing/2016/SVG/main" xmlns="" r:embed="rId8"/>
                </a:ext>
              </a:extLst>
            </a:blip>
            <a:stretch>
              <a:fillRect/>
            </a:stretch>
          </a:blipFill>
        </p:spPr>
      </p:sp>
      <p:sp>
        <p:nvSpPr>
          <p:cNvPr id="3" name="Lưu đồ: Chuẩn bị 2"/>
          <p:cNvSpPr/>
          <p:nvPr/>
        </p:nvSpPr>
        <p:spPr>
          <a:xfrm>
            <a:off x="3066873" y="4730137"/>
            <a:ext cx="5841602" cy="1007166"/>
          </a:xfrm>
          <a:prstGeom prst="flowChartPreparation">
            <a:avLst/>
          </a:prstGeom>
          <a:solidFill>
            <a:schemeClr val="bg1"/>
          </a:solidFill>
          <a:ln w="38100">
            <a:solidFill>
              <a:srgbClr val="E28F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tx1"/>
                </a:solidFill>
                <a:latin typeface="Times New Roman" panose="02020603050405020304" pitchFamily="18" charset="0"/>
                <a:cs typeface="Times New Roman" panose="02020603050405020304" pitchFamily="18" charset="0"/>
              </a:rPr>
              <a:t>C. Thịt Chúa</a:t>
            </a:r>
            <a:endParaRPr lang="en-US" altLang="en-US" sz="2400" b="1">
              <a:solidFill>
                <a:schemeClr val="tx1"/>
              </a:solidFill>
              <a:latin typeface="+mj-lt"/>
              <a:cs typeface="Times New Roman" panose="02020603050405020304" pitchFamily="18" charset="0"/>
            </a:endParaRPr>
          </a:p>
        </p:txBody>
      </p:sp>
      <p:sp>
        <p:nvSpPr>
          <p:cNvPr id="10" name="Lưu đồ: Chuẩn bị 9"/>
          <p:cNvSpPr/>
          <p:nvPr/>
        </p:nvSpPr>
        <p:spPr>
          <a:xfrm>
            <a:off x="980661" y="864704"/>
            <a:ext cx="10230678" cy="1620080"/>
          </a:xfrm>
          <a:prstGeom prst="flowChartPreparation">
            <a:avLst/>
          </a:prstGeom>
          <a:solidFill>
            <a:schemeClr val="bg1"/>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Times New Roman" panose="02020603050405020304" pitchFamily="18" charset="0"/>
                <a:cs typeface="Times New Roman" panose="02020603050405020304" pitchFamily="18" charset="0"/>
              </a:rPr>
              <a:t>Câu </a:t>
            </a:r>
            <a:r>
              <a:rPr lang="en-US" altLang="vi-VN" sz="3600" b="1">
                <a:solidFill>
                  <a:schemeClr val="tx1"/>
                </a:solidFill>
                <a:latin typeface="Times New Roman" panose="02020603050405020304" pitchFamily="18" charset="0"/>
                <a:cs typeface="Times New Roman" panose="02020603050405020304" pitchFamily="18" charset="0"/>
              </a:rPr>
              <a:t>4</a:t>
            </a:r>
            <a:r>
              <a:rPr lang="vi-VN" sz="3600" b="1">
                <a:solidFill>
                  <a:schemeClr val="tx1"/>
                </a:solidFill>
                <a:latin typeface="Times New Roman" panose="02020603050405020304" pitchFamily="18" charset="0"/>
                <a:cs typeface="Times New Roman" panose="02020603050405020304" pitchFamily="18" charset="0"/>
              </a:rPr>
              <a:t>: </a:t>
            </a:r>
            <a:r>
              <a:rPr lang="vi-VN" sz="3600" b="1" smtClean="0">
                <a:solidFill>
                  <a:schemeClr val="tx1"/>
                </a:solidFill>
                <a:latin typeface="Times New Roman" panose="02020603050405020304" pitchFamily="18" charset="0"/>
                <a:cs typeface="Times New Roman" panose="02020603050405020304" pitchFamily="18" charset="0"/>
              </a:rPr>
              <a:t>Bánh Chúa ban </a:t>
            </a:r>
          </a:p>
          <a:p>
            <a:pPr algn="ctr"/>
            <a:r>
              <a:rPr lang="vi-VN" sz="3600" b="1" smtClean="0">
                <a:solidFill>
                  <a:schemeClr val="tx1"/>
                </a:solidFill>
                <a:latin typeface="Times New Roman" panose="02020603050405020304" pitchFamily="18" charset="0"/>
                <a:cs typeface="Times New Roman" panose="02020603050405020304" pitchFamily="18" charset="0"/>
              </a:rPr>
              <a:t>chính là gì?</a:t>
            </a:r>
            <a:endParaRPr lang="en-US" altLang="en-US" sz="3600" b="1">
              <a:solidFill>
                <a:schemeClr val="tx1"/>
              </a:solidFill>
              <a:latin typeface="+mj-lt"/>
              <a:cs typeface="Times New Roman" panose="02020603050405020304" pitchFamily="18" charset="0"/>
            </a:endParaRPr>
          </a:p>
        </p:txBody>
      </p:sp>
      <p:sp>
        <p:nvSpPr>
          <p:cNvPr id="5" name="Lưu đồ: Chuẩn bị 4"/>
          <p:cNvSpPr/>
          <p:nvPr/>
        </p:nvSpPr>
        <p:spPr>
          <a:xfrm>
            <a:off x="3202603" y="3763002"/>
            <a:ext cx="5491648" cy="846584"/>
          </a:xfrm>
          <a:prstGeom prst="flowChartPreparation">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altLang="en-US" sz="2400" b="1" smtClean="0">
                <a:solidFill>
                  <a:schemeClr val="tx1"/>
                </a:solidFill>
                <a:latin typeface="Times New Roman" panose="02020603050405020304" pitchFamily="18" charset="0"/>
                <a:cs typeface="Times New Roman" panose="02020603050405020304" pitchFamily="18" charset="0"/>
              </a:rPr>
              <a:t>B. Máu Chúa</a:t>
            </a:r>
            <a:endParaRPr lang="en-US" altLang="en-US" sz="2600" b="1">
              <a:solidFill>
                <a:schemeClr val="tx1"/>
              </a:solidFill>
              <a:latin typeface="Times New Roman" panose="02020603050405020304" pitchFamily="18" charset="0"/>
              <a:cs typeface="Times New Roman" panose="02020603050405020304" pitchFamily="18" charset="0"/>
            </a:endParaRPr>
          </a:p>
        </p:txBody>
      </p:sp>
      <p:sp>
        <p:nvSpPr>
          <p:cNvPr id="6" name="Lưu đồ: Chuẩn bị 5"/>
          <p:cNvSpPr/>
          <p:nvPr/>
        </p:nvSpPr>
        <p:spPr>
          <a:xfrm>
            <a:off x="3202603" y="2663688"/>
            <a:ext cx="5705872" cy="978763"/>
          </a:xfrm>
          <a:prstGeom prst="flowChartPreparation">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600" b="1" smtClean="0">
                <a:solidFill>
                  <a:schemeClr val="tx1"/>
                </a:solidFill>
                <a:latin typeface="Times New Roman" panose="02020603050405020304" pitchFamily="18" charset="0"/>
                <a:cs typeface="Times New Roman" panose="02020603050405020304" pitchFamily="18" charset="0"/>
              </a:rPr>
              <a:t>A. Lời Chúa</a:t>
            </a:r>
            <a:endParaRPr lang="vi-VN" sz="2600" b="1" kern="100">
              <a:solidFill>
                <a:schemeClr val="tx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217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9" presetClass="emph" presetSubtype="0" repeatCount="4000" fill="hold" grpId="1" nodeType="clickEffect">
                                  <p:stCondLst>
                                    <p:cond delay="0"/>
                                  </p:stCondLst>
                                  <p:childTnLst>
                                    <p:animClr clrSpc="rgb" dir="cw">
                                      <p:cBhvr override="childStyle">
                                        <p:cTn id="29" dur="500" fill="hold"/>
                                        <p:tgtEl>
                                          <p:spTgt spid="3"/>
                                        </p:tgtEl>
                                        <p:attrNameLst>
                                          <p:attrName>style.color</p:attrName>
                                        </p:attrNameLst>
                                      </p:cBhvr>
                                      <p:to>
                                        <a:srgbClr val="36E836"/>
                                      </p:to>
                                    </p:animClr>
                                    <p:animClr clrSpc="rgb" dir="cw">
                                      <p:cBhvr>
                                        <p:cTn id="30" dur="500" fill="hold"/>
                                        <p:tgtEl>
                                          <p:spTgt spid="3"/>
                                        </p:tgtEl>
                                        <p:attrNameLst>
                                          <p:attrName>fillcolor</p:attrName>
                                        </p:attrNameLst>
                                      </p:cBhvr>
                                      <p:to>
                                        <a:srgbClr val="36E836"/>
                                      </p:to>
                                    </p:animClr>
                                    <p:set>
                                      <p:cBhvr>
                                        <p:cTn id="31" dur="500" fill="hold"/>
                                        <p:tgtEl>
                                          <p:spTgt spid="3"/>
                                        </p:tgtEl>
                                        <p:attrNameLst>
                                          <p:attrName>fill.type</p:attrName>
                                        </p:attrNameLst>
                                      </p:cBhvr>
                                      <p:to>
                                        <p:strVal val="solid"/>
                                      </p:to>
                                    </p:set>
                                    <p:set>
                                      <p:cBhvr>
                                        <p:cTn id="32" dur="50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9" presetClass="emph" presetSubtype="0" repeatCount="4000" fill="hold" grpId="1" nodeType="clickEffect">
                                  <p:stCondLst>
                                    <p:cond delay="0"/>
                                  </p:stCondLst>
                                  <p:childTnLst>
                                    <p:animClr clrSpc="rgb" dir="cw">
                                      <p:cBhvr override="childStyle">
                                        <p:cTn id="37" dur="500" fill="hold"/>
                                        <p:tgtEl>
                                          <p:spTgt spid="6"/>
                                        </p:tgtEl>
                                        <p:attrNameLst>
                                          <p:attrName>style.color</p:attrName>
                                        </p:attrNameLst>
                                      </p:cBhvr>
                                      <p:to>
                                        <a:srgbClr val="FC2241"/>
                                      </p:to>
                                    </p:animClr>
                                    <p:animClr clrSpc="rgb" dir="cw">
                                      <p:cBhvr>
                                        <p:cTn id="38" dur="500" fill="hold"/>
                                        <p:tgtEl>
                                          <p:spTgt spid="6"/>
                                        </p:tgtEl>
                                        <p:attrNameLst>
                                          <p:attrName>fillcolor</p:attrName>
                                        </p:attrNameLst>
                                      </p:cBhvr>
                                      <p:to>
                                        <a:srgbClr val="FC2241"/>
                                      </p:to>
                                    </p:animClr>
                                    <p:set>
                                      <p:cBhvr>
                                        <p:cTn id="39" dur="500" fill="hold"/>
                                        <p:tgtEl>
                                          <p:spTgt spid="6"/>
                                        </p:tgtEl>
                                        <p:attrNameLst>
                                          <p:attrName>fill.type</p:attrName>
                                        </p:attrNameLst>
                                      </p:cBhvr>
                                      <p:to>
                                        <p:strVal val="solid"/>
                                      </p:to>
                                    </p:set>
                                    <p:set>
                                      <p:cBhvr>
                                        <p:cTn id="40" dur="500" fill="hold"/>
                                        <p:tgtEl>
                                          <p:spTgt spid="6"/>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9" presetClass="emph" presetSubtype="0" repeatCount="4000" fill="hold" grpId="1" nodeType="clickEffect">
                                  <p:stCondLst>
                                    <p:cond delay="0"/>
                                  </p:stCondLst>
                                  <p:childTnLst>
                                    <p:animClr clrSpc="rgb" dir="cw">
                                      <p:cBhvr override="childStyle">
                                        <p:cTn id="45" dur="500" fill="hold"/>
                                        <p:tgtEl>
                                          <p:spTgt spid="5"/>
                                        </p:tgtEl>
                                        <p:attrNameLst>
                                          <p:attrName>style.color</p:attrName>
                                        </p:attrNameLst>
                                      </p:cBhvr>
                                      <p:to>
                                        <a:srgbClr val="F42A2A"/>
                                      </p:to>
                                    </p:animClr>
                                    <p:animClr clrSpc="rgb" dir="cw">
                                      <p:cBhvr>
                                        <p:cTn id="46" dur="500" fill="hold"/>
                                        <p:tgtEl>
                                          <p:spTgt spid="5"/>
                                        </p:tgtEl>
                                        <p:attrNameLst>
                                          <p:attrName>fillcolor</p:attrName>
                                        </p:attrNameLst>
                                      </p:cBhvr>
                                      <p:to>
                                        <a:srgbClr val="F42A2A"/>
                                      </p:to>
                                    </p:animClr>
                                    <p:set>
                                      <p:cBhvr>
                                        <p:cTn id="47" dur="500" fill="hold"/>
                                        <p:tgtEl>
                                          <p:spTgt spid="5"/>
                                        </p:tgtEl>
                                        <p:attrNameLst>
                                          <p:attrName>fill.type</p:attrName>
                                        </p:attrNameLst>
                                      </p:cBhvr>
                                      <p:to>
                                        <p:strVal val="solid"/>
                                      </p:to>
                                    </p:set>
                                    <p:set>
                                      <p:cBhvr>
                                        <p:cTn id="48" dur="500" fill="hold"/>
                                        <p:tgtEl>
                                          <p:spTgt spid="5"/>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childTnLst>
        </p:cTn>
      </p:par>
    </p:tnLst>
    <p:bldLst>
      <p:bldP spid="3" grpId="0" bldLvl="0" animBg="1"/>
      <p:bldP spid="3" grpId="1" bldLvl="0" animBg="1"/>
      <p:bldP spid="10" grpId="0" bldLvl="0" animBg="1"/>
      <p:bldP spid="5" grpId="0" bldLvl="0" animBg="1"/>
      <p:bldP spid="5" grpId="1" bldLvl="0" animBg="1"/>
      <p:bldP spid="6" grpId="0" bldLvl="0" animBg="1"/>
      <p:bldP spid="6" grpId="1"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p:nvPr/>
        </p:nvGrpSpPr>
        <p:grpSpPr>
          <a:xfrm>
            <a:off x="420187" y="449989"/>
            <a:ext cx="11351623" cy="6126480"/>
            <a:chOff x="0" y="0"/>
            <a:chExt cx="4274726" cy="2223622"/>
          </a:xfrm>
        </p:grpSpPr>
        <p:sp>
          <p:nvSpPr>
            <p:cNvPr id="8" name="Freeform 3"/>
            <p:cNvSpPr/>
            <p:nvPr/>
          </p:nvSpPr>
          <p:spPr>
            <a:xfrm>
              <a:off x="0" y="0"/>
              <a:ext cx="4274726" cy="2223622"/>
            </a:xfrm>
            <a:custGeom>
              <a:avLst/>
              <a:gdLst/>
              <a:ahLst/>
              <a:cxnLst/>
              <a:rect l="l" t="t" r="r" b="b"/>
              <a:pathLst>
                <a:path w="4274726" h="2223622">
                  <a:moveTo>
                    <a:pt x="24327" y="0"/>
                  </a:moveTo>
                  <a:lnTo>
                    <a:pt x="4250399" y="0"/>
                  </a:lnTo>
                  <a:cubicBezTo>
                    <a:pt x="4263834" y="0"/>
                    <a:pt x="4274726" y="10891"/>
                    <a:pt x="4274726" y="24327"/>
                  </a:cubicBezTo>
                  <a:lnTo>
                    <a:pt x="4274726" y="2199295"/>
                  </a:lnTo>
                  <a:cubicBezTo>
                    <a:pt x="4274726" y="2205747"/>
                    <a:pt x="4272163" y="2211935"/>
                    <a:pt x="4267601" y="2216497"/>
                  </a:cubicBezTo>
                  <a:cubicBezTo>
                    <a:pt x="4263039" y="2221059"/>
                    <a:pt x="4256851" y="2223622"/>
                    <a:pt x="4250399" y="2223622"/>
                  </a:cubicBezTo>
                  <a:lnTo>
                    <a:pt x="24327" y="2223622"/>
                  </a:lnTo>
                  <a:cubicBezTo>
                    <a:pt x="10891" y="2223622"/>
                    <a:pt x="0" y="2212731"/>
                    <a:pt x="0" y="2199295"/>
                  </a:cubicBezTo>
                  <a:lnTo>
                    <a:pt x="0" y="24327"/>
                  </a:lnTo>
                  <a:cubicBezTo>
                    <a:pt x="0" y="10891"/>
                    <a:pt x="10891" y="0"/>
                    <a:pt x="24327" y="0"/>
                  </a:cubicBezTo>
                  <a:close/>
                </a:path>
              </a:pathLst>
            </a:custGeom>
            <a:solidFill>
              <a:srgbClr val="FCF9DA"/>
            </a:solidFill>
          </p:spPr>
        </p:sp>
        <p:sp>
          <p:nvSpPr>
            <p:cNvPr id="9" name="TextBox 4"/>
            <p:cNvSpPr txBox="1"/>
            <p:nvPr/>
          </p:nvSpPr>
          <p:spPr>
            <a:xfrm>
              <a:off x="0" y="-47625"/>
              <a:ext cx="4274726" cy="2271247"/>
            </a:xfrm>
            <a:prstGeom prst="rect">
              <a:avLst/>
            </a:prstGeom>
          </p:spPr>
          <p:txBody>
            <a:bodyPr lIns="33867" tIns="33867" rIns="33867" bIns="33867" rtlCol="0" anchor="ctr"/>
            <a:lstStyle/>
            <a:p>
              <a:pPr algn="ctr">
                <a:lnSpc>
                  <a:spcPts val="1775"/>
                </a:lnSpc>
              </a:pPr>
              <a:endParaRPr sz="1200"/>
            </a:p>
          </p:txBody>
        </p:sp>
      </p:grpSp>
      <p:sp>
        <p:nvSpPr>
          <p:cNvPr id="11" name="Freeform 5"/>
          <p:cNvSpPr/>
          <p:nvPr/>
        </p:nvSpPr>
        <p:spPr>
          <a:xfrm>
            <a:off x="172730" y="5237124"/>
            <a:ext cx="3988055" cy="1620876"/>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4" cstate="email">
              <a:extLst>
                <a:ext uri="{96DAC541-7B7A-43D3-8B79-37D633B846F1}">
                  <asvg:svgBlip xmlns:asvg="http://schemas.microsoft.com/office/drawing/2016/SVG/main" xmlns="" r:embed="rId5"/>
                </a:ext>
              </a:extLst>
            </a:blip>
            <a:stretch>
              <a:fillRect/>
            </a:stretch>
          </a:blipFill>
        </p:spPr>
      </p:sp>
      <p:sp>
        <p:nvSpPr>
          <p:cNvPr id="12" name="Freeform 6"/>
          <p:cNvSpPr/>
          <p:nvPr/>
        </p:nvSpPr>
        <p:spPr>
          <a:xfrm rot="1995718" flipV="1">
            <a:off x="6981905" y="75918"/>
            <a:ext cx="7105269" cy="3499345"/>
          </a:xfrm>
          <a:custGeom>
            <a:avLst/>
            <a:gdLst/>
            <a:ahLst/>
            <a:cxnLst/>
            <a:rect l="l" t="t" r="r" b="b"/>
            <a:pathLst>
              <a:path w="10657904" h="5249018">
                <a:moveTo>
                  <a:pt x="0" y="5249018"/>
                </a:moveTo>
                <a:lnTo>
                  <a:pt x="10657905" y="5249018"/>
                </a:lnTo>
                <a:lnTo>
                  <a:pt x="10657905" y="0"/>
                </a:lnTo>
                <a:lnTo>
                  <a:pt x="0" y="0"/>
                </a:lnTo>
                <a:lnTo>
                  <a:pt x="0" y="5249018"/>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7"/>
          <p:cNvSpPr/>
          <p:nvPr/>
        </p:nvSpPr>
        <p:spPr>
          <a:xfrm>
            <a:off x="9497546" y="2095454"/>
            <a:ext cx="3988055" cy="1620876"/>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4" cstate="email">
              <a:extLst>
                <a:ext uri="{96DAC541-7B7A-43D3-8B79-37D633B846F1}">
                  <asvg:svgBlip xmlns:asvg="http://schemas.microsoft.com/office/drawing/2016/SVG/main" xmlns="" r:embed="rId5"/>
                </a:ext>
              </a:extLst>
            </a:blip>
            <a:stretch>
              <a:fillRect/>
            </a:stretch>
          </a:blipFill>
        </p:spPr>
      </p:sp>
      <p:sp>
        <p:nvSpPr>
          <p:cNvPr id="3" name="Lưu đồ: Chuẩn bị 2"/>
          <p:cNvSpPr/>
          <p:nvPr/>
        </p:nvSpPr>
        <p:spPr>
          <a:xfrm>
            <a:off x="3538330" y="2506063"/>
            <a:ext cx="5274930" cy="1007166"/>
          </a:xfrm>
          <a:prstGeom prst="flowChartPreparation">
            <a:avLst/>
          </a:prstGeom>
          <a:solidFill>
            <a:schemeClr val="bg1"/>
          </a:solidFill>
          <a:ln w="38100">
            <a:solidFill>
              <a:srgbClr val="E28F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tx1"/>
                </a:solidFill>
                <a:latin typeface="Times New Roman" panose="02020603050405020304" pitchFamily="18" charset="0"/>
                <a:cs typeface="Times New Roman" panose="02020603050405020304" pitchFamily="18" charset="0"/>
              </a:rPr>
              <a:t>A</a:t>
            </a:r>
            <a:r>
              <a:rPr lang="vi-VN" sz="2400" b="1">
                <a:solidFill>
                  <a:schemeClr val="tx1"/>
                </a:solidFill>
                <a:latin typeface="Times New Roman" panose="02020603050405020304" pitchFamily="18" charset="0"/>
                <a:cs typeface="Times New Roman" panose="02020603050405020304" pitchFamily="18" charset="0"/>
              </a:rPr>
              <a:t>. </a:t>
            </a:r>
            <a:r>
              <a:rPr lang="vi-VN" sz="2400" b="1" smtClean="0">
                <a:solidFill>
                  <a:schemeClr val="tx1"/>
                </a:solidFill>
                <a:latin typeface="Times New Roman" panose="02020603050405020304" pitchFamily="18" charset="0"/>
                <a:cs typeface="Times New Roman" panose="02020603050405020304" pitchFamily="18" charset="0"/>
              </a:rPr>
              <a:t>Vui mừng</a:t>
            </a:r>
            <a:endParaRPr lang="en-US" altLang="en-US" sz="2400" b="1">
              <a:solidFill>
                <a:schemeClr val="tx1"/>
              </a:solidFill>
              <a:latin typeface="Times New Roman" panose="02020603050405020304" pitchFamily="18" charset="0"/>
              <a:cs typeface="Times New Roman" panose="02020603050405020304" pitchFamily="18" charset="0"/>
            </a:endParaRPr>
          </a:p>
        </p:txBody>
      </p:sp>
      <p:sp>
        <p:nvSpPr>
          <p:cNvPr id="10" name="Lưu đồ: Chuẩn bị 9"/>
          <p:cNvSpPr/>
          <p:nvPr/>
        </p:nvSpPr>
        <p:spPr>
          <a:xfrm>
            <a:off x="980659" y="667591"/>
            <a:ext cx="10230678" cy="1620080"/>
          </a:xfrm>
          <a:prstGeom prst="flowChartPreparation">
            <a:avLst/>
          </a:prstGeom>
          <a:solidFill>
            <a:schemeClr val="bg1"/>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Times New Roman" panose="02020603050405020304" pitchFamily="18" charset="0"/>
                <a:cs typeface="Times New Roman" panose="02020603050405020304" pitchFamily="18" charset="0"/>
              </a:rPr>
              <a:t>Câu </a:t>
            </a:r>
            <a:r>
              <a:rPr lang="en-US" altLang="vi-VN" sz="3600" b="1">
                <a:solidFill>
                  <a:schemeClr val="tx1"/>
                </a:solidFill>
                <a:latin typeface="Times New Roman" panose="02020603050405020304" pitchFamily="18" charset="0"/>
                <a:cs typeface="Times New Roman" panose="02020603050405020304" pitchFamily="18" charset="0"/>
              </a:rPr>
              <a:t>5</a:t>
            </a:r>
            <a:r>
              <a:rPr lang="vi-VN" sz="3600" b="1">
                <a:solidFill>
                  <a:schemeClr val="tx1"/>
                </a:solidFill>
                <a:latin typeface="Times New Roman" panose="02020603050405020304" pitchFamily="18" charset="0"/>
                <a:cs typeface="Times New Roman" panose="02020603050405020304" pitchFamily="18" charset="0"/>
              </a:rPr>
              <a:t>: </a:t>
            </a:r>
            <a:r>
              <a:rPr lang="vi-VN" sz="3600" b="1" smtClean="0">
                <a:solidFill>
                  <a:schemeClr val="tx1"/>
                </a:solidFill>
                <a:latin typeface="+mj-lt"/>
              </a:rPr>
              <a:t>Người Do-thái đã </a:t>
            </a:r>
          </a:p>
          <a:p>
            <a:pPr algn="ctr"/>
            <a:r>
              <a:rPr lang="vi-VN" sz="3600" b="1" smtClean="0">
                <a:solidFill>
                  <a:schemeClr val="tx1"/>
                </a:solidFill>
                <a:latin typeface="+mj-lt"/>
              </a:rPr>
              <a:t>làm gì khi nghe Chúa nói?</a:t>
            </a:r>
            <a:endParaRPr lang="en-US" altLang="en-US" sz="3600" b="1">
              <a:solidFill>
                <a:schemeClr val="tx1"/>
              </a:solidFill>
              <a:latin typeface="+mj-lt"/>
              <a:cs typeface="Times New Roman" panose="02020603050405020304" pitchFamily="18" charset="0"/>
            </a:endParaRPr>
          </a:p>
        </p:txBody>
      </p:sp>
      <p:sp>
        <p:nvSpPr>
          <p:cNvPr id="5" name="Lưu đồ: Chuẩn bị 4"/>
          <p:cNvSpPr/>
          <p:nvPr/>
        </p:nvSpPr>
        <p:spPr>
          <a:xfrm>
            <a:off x="3642968" y="3731621"/>
            <a:ext cx="5170292" cy="1007166"/>
          </a:xfrm>
          <a:prstGeom prst="flowChartPreparation">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tx1"/>
                </a:solidFill>
                <a:latin typeface="Times New Roman" panose="02020603050405020304" pitchFamily="18" charset="0"/>
                <a:cs typeface="Times New Roman" panose="02020603050405020304" pitchFamily="18" charset="0"/>
              </a:rPr>
              <a:t>B. Tranh luận</a:t>
            </a:r>
            <a:endParaRPr lang="en-US" altLang="en-US" sz="2400" b="1">
              <a:solidFill>
                <a:schemeClr val="tx1"/>
              </a:solidFill>
              <a:latin typeface="Times New Roman" panose="02020603050405020304" pitchFamily="18" charset="0"/>
              <a:cs typeface="Times New Roman" panose="02020603050405020304" pitchFamily="18" charset="0"/>
            </a:endParaRPr>
          </a:p>
        </p:txBody>
      </p:sp>
      <p:sp>
        <p:nvSpPr>
          <p:cNvPr id="6" name="Lưu đồ: Chuẩn bị 5"/>
          <p:cNvSpPr/>
          <p:nvPr/>
        </p:nvSpPr>
        <p:spPr>
          <a:xfrm>
            <a:off x="3522556" y="4888382"/>
            <a:ext cx="5306478" cy="1007166"/>
          </a:xfrm>
          <a:prstGeom prst="flowChartPreparation">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tx1"/>
                </a:solidFill>
                <a:latin typeface="Times New Roman" panose="02020603050405020304" pitchFamily="18" charset="0"/>
                <a:cs typeface="Times New Roman" panose="02020603050405020304" pitchFamily="18" charset="0"/>
              </a:rPr>
              <a:t>C. Bỏ đi</a:t>
            </a:r>
            <a:endParaRPr lang="vi-VN" sz="24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774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9" presetClass="emph" presetSubtype="0" repeatCount="4000" fill="hold" grpId="1" nodeType="clickEffect">
                                  <p:stCondLst>
                                    <p:cond delay="0"/>
                                  </p:stCondLst>
                                  <p:childTnLst>
                                    <p:animClr clrSpc="rgb" dir="cw">
                                      <p:cBhvr override="childStyle">
                                        <p:cTn id="29" dur="500" fill="hold"/>
                                        <p:tgtEl>
                                          <p:spTgt spid="3"/>
                                        </p:tgtEl>
                                        <p:attrNameLst>
                                          <p:attrName>style.color</p:attrName>
                                        </p:attrNameLst>
                                      </p:cBhvr>
                                      <p:to>
                                        <a:srgbClr val="FC2241"/>
                                      </p:to>
                                    </p:animClr>
                                    <p:animClr clrSpc="rgb" dir="cw">
                                      <p:cBhvr>
                                        <p:cTn id="30" dur="500" fill="hold"/>
                                        <p:tgtEl>
                                          <p:spTgt spid="3"/>
                                        </p:tgtEl>
                                        <p:attrNameLst>
                                          <p:attrName>fillcolor</p:attrName>
                                        </p:attrNameLst>
                                      </p:cBhvr>
                                      <p:to>
                                        <a:srgbClr val="FC2241"/>
                                      </p:to>
                                    </p:animClr>
                                    <p:set>
                                      <p:cBhvr>
                                        <p:cTn id="31" dur="500" fill="hold"/>
                                        <p:tgtEl>
                                          <p:spTgt spid="3"/>
                                        </p:tgtEl>
                                        <p:attrNameLst>
                                          <p:attrName>fill.type</p:attrName>
                                        </p:attrNameLst>
                                      </p:cBhvr>
                                      <p:to>
                                        <p:strVal val="solid"/>
                                      </p:to>
                                    </p:set>
                                    <p:set>
                                      <p:cBhvr>
                                        <p:cTn id="32" dur="50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3"/>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9" presetClass="emph" presetSubtype="0" repeatCount="4000" fill="hold" grpId="1" nodeType="clickEffect">
                                  <p:stCondLst>
                                    <p:cond delay="0"/>
                                  </p:stCondLst>
                                  <p:childTnLst>
                                    <p:animClr clrSpc="rgb" dir="cw">
                                      <p:cBhvr override="childStyle">
                                        <p:cTn id="37" dur="500" fill="hold"/>
                                        <p:tgtEl>
                                          <p:spTgt spid="6"/>
                                        </p:tgtEl>
                                        <p:attrNameLst>
                                          <p:attrName>style.color</p:attrName>
                                        </p:attrNameLst>
                                      </p:cBhvr>
                                      <p:to>
                                        <a:srgbClr val="FC2241"/>
                                      </p:to>
                                    </p:animClr>
                                    <p:animClr clrSpc="rgb" dir="cw">
                                      <p:cBhvr>
                                        <p:cTn id="38" dur="500" fill="hold"/>
                                        <p:tgtEl>
                                          <p:spTgt spid="6"/>
                                        </p:tgtEl>
                                        <p:attrNameLst>
                                          <p:attrName>fillcolor</p:attrName>
                                        </p:attrNameLst>
                                      </p:cBhvr>
                                      <p:to>
                                        <a:srgbClr val="FC2241"/>
                                      </p:to>
                                    </p:animClr>
                                    <p:set>
                                      <p:cBhvr>
                                        <p:cTn id="39" dur="500" fill="hold"/>
                                        <p:tgtEl>
                                          <p:spTgt spid="6"/>
                                        </p:tgtEl>
                                        <p:attrNameLst>
                                          <p:attrName>fill.type</p:attrName>
                                        </p:attrNameLst>
                                      </p:cBhvr>
                                      <p:to>
                                        <p:strVal val="solid"/>
                                      </p:to>
                                    </p:set>
                                    <p:set>
                                      <p:cBhvr>
                                        <p:cTn id="40" dur="500" fill="hold"/>
                                        <p:tgtEl>
                                          <p:spTgt spid="6"/>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9" presetClass="emph" presetSubtype="0" repeatCount="4000" fill="hold" grpId="1" nodeType="clickEffect">
                                  <p:stCondLst>
                                    <p:cond delay="0"/>
                                  </p:stCondLst>
                                  <p:childTnLst>
                                    <p:animClr clrSpc="rgb" dir="cw">
                                      <p:cBhvr override="childStyle">
                                        <p:cTn id="45" dur="500" fill="hold"/>
                                        <p:tgtEl>
                                          <p:spTgt spid="5"/>
                                        </p:tgtEl>
                                        <p:attrNameLst>
                                          <p:attrName>style.color</p:attrName>
                                        </p:attrNameLst>
                                      </p:cBhvr>
                                      <p:to>
                                        <a:srgbClr val="44DA48"/>
                                      </p:to>
                                    </p:animClr>
                                    <p:animClr clrSpc="rgb" dir="cw">
                                      <p:cBhvr>
                                        <p:cTn id="46" dur="500" fill="hold"/>
                                        <p:tgtEl>
                                          <p:spTgt spid="5"/>
                                        </p:tgtEl>
                                        <p:attrNameLst>
                                          <p:attrName>fillcolor</p:attrName>
                                        </p:attrNameLst>
                                      </p:cBhvr>
                                      <p:to>
                                        <a:srgbClr val="44DA48"/>
                                      </p:to>
                                    </p:animClr>
                                    <p:set>
                                      <p:cBhvr>
                                        <p:cTn id="47" dur="500" fill="hold"/>
                                        <p:tgtEl>
                                          <p:spTgt spid="5"/>
                                        </p:tgtEl>
                                        <p:attrNameLst>
                                          <p:attrName>fill.type</p:attrName>
                                        </p:attrNameLst>
                                      </p:cBhvr>
                                      <p:to>
                                        <p:strVal val="solid"/>
                                      </p:to>
                                    </p:set>
                                    <p:set>
                                      <p:cBhvr>
                                        <p:cTn id="48" dur="500" fill="hold"/>
                                        <p:tgtEl>
                                          <p:spTgt spid="5"/>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childTnLst>
        </p:cTn>
      </p:par>
    </p:tnLst>
    <p:bldLst>
      <p:bldP spid="3" grpId="0" animBg="1"/>
      <p:bldP spid="3" grpId="1" animBg="1"/>
      <p:bldP spid="10" grpId="0" animBg="1"/>
      <p:bldP spid="5" grpId="0" animBg="1"/>
      <p:bldP spid="5" grpId="1" animBg="1"/>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p:cNvSpPr/>
          <p:nvPr/>
        </p:nvSpPr>
        <p:spPr>
          <a:xfrm rot="-1001389">
            <a:off x="-1723611" y="-771880"/>
            <a:ext cx="6634661" cy="3267571"/>
          </a:xfrm>
          <a:custGeom>
            <a:avLst/>
            <a:gdLst/>
            <a:ahLst/>
            <a:cxnLst/>
            <a:rect l="l" t="t" r="r" b="b"/>
            <a:pathLst>
              <a:path w="9951992" h="4901356">
                <a:moveTo>
                  <a:pt x="0" y="0"/>
                </a:moveTo>
                <a:lnTo>
                  <a:pt x="9951992" y="0"/>
                </a:lnTo>
                <a:lnTo>
                  <a:pt x="9951992" y="4901356"/>
                </a:lnTo>
                <a:lnTo>
                  <a:pt x="0" y="4901356"/>
                </a:lnTo>
                <a:lnTo>
                  <a:pt x="0" y="0"/>
                </a:lnTo>
                <a:close/>
              </a:path>
            </a:pathLst>
          </a:custGeom>
          <a:blipFill>
            <a:blip r:embed="rId4" cstate="email">
              <a:extLst>
                <a:ext uri="{96DAC541-7B7A-43D3-8B79-37D633B846F1}">
                  <asvg:svgBlip xmlns:asvg="http://schemas.microsoft.com/office/drawing/2016/SVG/main" xmlns="" r:embed="rId5"/>
                </a:ext>
              </a:extLst>
            </a:blip>
            <a:stretch>
              <a:fillRect/>
            </a:stretch>
          </a:blipFill>
        </p:spPr>
      </p:sp>
      <p:grpSp>
        <p:nvGrpSpPr>
          <p:cNvPr id="8" name="Group 3"/>
          <p:cNvGrpSpPr/>
          <p:nvPr/>
        </p:nvGrpSpPr>
        <p:grpSpPr>
          <a:xfrm>
            <a:off x="470263" y="418011"/>
            <a:ext cx="11341967" cy="6035040"/>
            <a:chOff x="0" y="0"/>
            <a:chExt cx="4274726" cy="2223622"/>
          </a:xfrm>
        </p:grpSpPr>
        <p:sp>
          <p:nvSpPr>
            <p:cNvPr id="9" name="Freeform 4"/>
            <p:cNvSpPr/>
            <p:nvPr/>
          </p:nvSpPr>
          <p:spPr>
            <a:xfrm>
              <a:off x="0" y="0"/>
              <a:ext cx="4274726" cy="2223622"/>
            </a:xfrm>
            <a:custGeom>
              <a:avLst/>
              <a:gdLst/>
              <a:ahLst/>
              <a:cxnLst/>
              <a:rect l="l" t="t" r="r" b="b"/>
              <a:pathLst>
                <a:path w="4274726" h="2223622">
                  <a:moveTo>
                    <a:pt x="24327" y="0"/>
                  </a:moveTo>
                  <a:lnTo>
                    <a:pt x="4250399" y="0"/>
                  </a:lnTo>
                  <a:cubicBezTo>
                    <a:pt x="4263834" y="0"/>
                    <a:pt x="4274726" y="10891"/>
                    <a:pt x="4274726" y="24327"/>
                  </a:cubicBezTo>
                  <a:lnTo>
                    <a:pt x="4274726" y="2199295"/>
                  </a:lnTo>
                  <a:cubicBezTo>
                    <a:pt x="4274726" y="2205747"/>
                    <a:pt x="4272163" y="2211935"/>
                    <a:pt x="4267601" y="2216497"/>
                  </a:cubicBezTo>
                  <a:cubicBezTo>
                    <a:pt x="4263039" y="2221059"/>
                    <a:pt x="4256851" y="2223622"/>
                    <a:pt x="4250399" y="2223622"/>
                  </a:cubicBezTo>
                  <a:lnTo>
                    <a:pt x="24327" y="2223622"/>
                  </a:lnTo>
                  <a:cubicBezTo>
                    <a:pt x="10891" y="2223622"/>
                    <a:pt x="0" y="2212731"/>
                    <a:pt x="0" y="2199295"/>
                  </a:cubicBezTo>
                  <a:lnTo>
                    <a:pt x="0" y="24327"/>
                  </a:lnTo>
                  <a:cubicBezTo>
                    <a:pt x="0" y="10891"/>
                    <a:pt x="10891" y="0"/>
                    <a:pt x="24327" y="0"/>
                  </a:cubicBezTo>
                  <a:close/>
                </a:path>
              </a:pathLst>
            </a:custGeom>
            <a:solidFill>
              <a:srgbClr val="FCF9DA"/>
            </a:solidFill>
          </p:spPr>
        </p:sp>
        <p:sp>
          <p:nvSpPr>
            <p:cNvPr id="11" name="TextBox 5"/>
            <p:cNvSpPr txBox="1"/>
            <p:nvPr/>
          </p:nvSpPr>
          <p:spPr>
            <a:xfrm>
              <a:off x="0" y="-47625"/>
              <a:ext cx="4274726" cy="2271247"/>
            </a:xfrm>
            <a:prstGeom prst="rect">
              <a:avLst/>
            </a:prstGeom>
          </p:spPr>
          <p:txBody>
            <a:bodyPr lIns="33867" tIns="33867" rIns="33867" bIns="33867" rtlCol="0" anchor="ctr"/>
            <a:lstStyle/>
            <a:p>
              <a:pPr algn="ctr">
                <a:lnSpc>
                  <a:spcPts val="1775"/>
                </a:lnSpc>
              </a:pPr>
              <a:endParaRPr sz="1200"/>
            </a:p>
          </p:txBody>
        </p:sp>
      </p:grpSp>
      <p:sp>
        <p:nvSpPr>
          <p:cNvPr id="12" name="Freeform 6"/>
          <p:cNvSpPr/>
          <p:nvPr/>
        </p:nvSpPr>
        <p:spPr>
          <a:xfrm>
            <a:off x="5128903" y="-437822"/>
            <a:ext cx="3380320" cy="1299728"/>
          </a:xfrm>
          <a:custGeom>
            <a:avLst/>
            <a:gdLst/>
            <a:ahLst/>
            <a:cxnLst/>
            <a:rect l="l" t="t" r="r" b="b"/>
            <a:pathLst>
              <a:path w="5070480" h="1949592">
                <a:moveTo>
                  <a:pt x="0" y="0"/>
                </a:moveTo>
                <a:lnTo>
                  <a:pt x="5070480" y="0"/>
                </a:lnTo>
                <a:lnTo>
                  <a:pt x="5070480" y="1949592"/>
                </a:lnTo>
                <a:lnTo>
                  <a:pt x="0" y="1949592"/>
                </a:lnTo>
                <a:lnTo>
                  <a:pt x="0" y="0"/>
                </a:lnTo>
                <a:close/>
              </a:path>
            </a:pathLst>
          </a:custGeom>
          <a:blipFill>
            <a:blip r:embed="rId6" cstate="email">
              <a:extLst>
                <a:ext uri="{96DAC541-7B7A-43D3-8B79-37D633B846F1}">
                  <asvg:svgBlip xmlns:asvg="http://schemas.microsoft.com/office/drawing/2016/SVG/main" xmlns="" r:embed="rId7"/>
                </a:ext>
              </a:extLst>
            </a:blip>
            <a:stretch>
              <a:fillRect/>
            </a:stretch>
          </a:blipFill>
        </p:spPr>
      </p:sp>
      <p:sp>
        <p:nvSpPr>
          <p:cNvPr id="13" name="Freeform 7"/>
          <p:cNvSpPr/>
          <p:nvPr/>
        </p:nvSpPr>
        <p:spPr>
          <a:xfrm flipH="1">
            <a:off x="-551937" y="3737018"/>
            <a:ext cx="3438445" cy="2987149"/>
          </a:xfrm>
          <a:custGeom>
            <a:avLst/>
            <a:gdLst/>
            <a:ahLst/>
            <a:cxnLst/>
            <a:rect l="l" t="t" r="r" b="b"/>
            <a:pathLst>
              <a:path w="5157668" h="4480724">
                <a:moveTo>
                  <a:pt x="5157668" y="0"/>
                </a:moveTo>
                <a:lnTo>
                  <a:pt x="0" y="0"/>
                </a:lnTo>
                <a:lnTo>
                  <a:pt x="0" y="4480724"/>
                </a:lnTo>
                <a:lnTo>
                  <a:pt x="5157668" y="4480724"/>
                </a:lnTo>
                <a:lnTo>
                  <a:pt x="5157668" y="0"/>
                </a:lnTo>
                <a:close/>
              </a:path>
            </a:pathLst>
          </a:custGeom>
          <a:blipFill>
            <a:blip r:embed="rId8" cstate="email"/>
            <a:stretch>
              <a:fillRect/>
            </a:stretch>
          </a:blipFill>
        </p:spPr>
      </p:sp>
      <p:sp>
        <p:nvSpPr>
          <p:cNvPr id="3" name="Lưu đồ: Chuẩn bị 2"/>
          <p:cNvSpPr/>
          <p:nvPr/>
        </p:nvSpPr>
        <p:spPr>
          <a:xfrm>
            <a:off x="3529086" y="5195130"/>
            <a:ext cx="5115339" cy="1007166"/>
          </a:xfrm>
          <a:prstGeom prst="flowChartPreparation">
            <a:avLst/>
          </a:prstGeom>
          <a:solidFill>
            <a:schemeClr val="bg1"/>
          </a:solidFill>
          <a:ln w="38100">
            <a:solidFill>
              <a:srgbClr val="E28F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smtClean="0">
                <a:solidFill>
                  <a:schemeClr val="tx1"/>
                </a:solidFill>
                <a:latin typeface="Times New Roman" panose="02020603050405020304" pitchFamily="18" charset="0"/>
                <a:cs typeface="Times New Roman" panose="02020603050405020304" pitchFamily="18" charset="0"/>
              </a:rPr>
              <a:t>C</a:t>
            </a:r>
            <a:r>
              <a:rPr lang="vi-VN" sz="2600" b="1" smtClean="0">
                <a:solidFill>
                  <a:schemeClr val="tx1"/>
                </a:solidFill>
                <a:latin typeface="Times New Roman" panose="02020603050405020304" pitchFamily="18" charset="0"/>
                <a:cs typeface="Times New Roman" panose="02020603050405020304" pitchFamily="18" charset="0"/>
              </a:rPr>
              <a:t>. </a:t>
            </a:r>
            <a:r>
              <a:rPr lang="vi-VN" sz="2600" b="1" smtClean="0">
                <a:solidFill>
                  <a:schemeClr val="tx1"/>
                </a:solidFill>
                <a:latin typeface="Times New Roman" panose="02020603050405020304" pitchFamily="18" charset="0"/>
                <a:cs typeface="Times New Roman" panose="02020603050405020304" pitchFamily="18" charset="0"/>
              </a:rPr>
              <a:t>Không có </a:t>
            </a:r>
          </a:p>
          <a:p>
            <a:pPr algn="ctr"/>
            <a:r>
              <a:rPr lang="vi-VN" sz="2600" b="1" smtClean="0">
                <a:solidFill>
                  <a:schemeClr val="tx1"/>
                </a:solidFill>
                <a:latin typeface="Times New Roman" panose="02020603050405020304" pitchFamily="18" charset="0"/>
                <a:cs typeface="Times New Roman" panose="02020603050405020304" pitchFamily="18" charset="0"/>
              </a:rPr>
              <a:t>sự sống</a:t>
            </a:r>
            <a:endParaRPr lang="en-US" altLang="en-US" sz="2600" b="1">
              <a:solidFill>
                <a:schemeClr val="tx1"/>
              </a:solidFill>
              <a:latin typeface="Times New Roman" panose="02020603050405020304" pitchFamily="18" charset="0"/>
              <a:cs typeface="Times New Roman" panose="02020603050405020304" pitchFamily="18" charset="0"/>
            </a:endParaRPr>
          </a:p>
        </p:txBody>
      </p:sp>
      <p:sp>
        <p:nvSpPr>
          <p:cNvPr id="10" name="Lưu đồ: Chuẩn bị 9"/>
          <p:cNvSpPr/>
          <p:nvPr/>
        </p:nvSpPr>
        <p:spPr>
          <a:xfrm>
            <a:off x="1025907" y="795705"/>
            <a:ext cx="10230678" cy="1620080"/>
          </a:xfrm>
          <a:prstGeom prst="flowChartPreparation">
            <a:avLst/>
          </a:prstGeom>
          <a:solidFill>
            <a:schemeClr val="bg1"/>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400" b="1">
                <a:solidFill>
                  <a:schemeClr val="tx1"/>
                </a:solidFill>
                <a:latin typeface="Times New Roman" panose="02020603050405020304" pitchFamily="18" charset="0"/>
                <a:cs typeface="Times New Roman" panose="02020603050405020304" pitchFamily="18" charset="0"/>
              </a:rPr>
              <a:t>Câu </a:t>
            </a:r>
            <a:r>
              <a:rPr lang="en-US" altLang="vi-VN" sz="3400" b="1">
                <a:solidFill>
                  <a:schemeClr val="tx1"/>
                </a:solidFill>
                <a:latin typeface="Times New Roman" panose="02020603050405020304" pitchFamily="18" charset="0"/>
                <a:cs typeface="Times New Roman" panose="02020603050405020304" pitchFamily="18" charset="0"/>
              </a:rPr>
              <a:t>6</a:t>
            </a:r>
            <a:r>
              <a:rPr lang="vi-VN" sz="3600" b="1">
                <a:solidFill>
                  <a:schemeClr val="tx1"/>
                </a:solidFill>
                <a:latin typeface="+mj-lt"/>
                <a:cs typeface="Times New Roman" panose="02020603050405020304" pitchFamily="18" charset="0"/>
              </a:rPr>
              <a:t>: </a:t>
            </a:r>
            <a:r>
              <a:rPr lang="en-US" sz="3600" b="1" smtClean="0">
                <a:solidFill>
                  <a:schemeClr val="tx1"/>
                </a:solidFill>
                <a:latin typeface="Times New Roman" panose="02020603050405020304" pitchFamily="18" charset="0"/>
                <a:cs typeface="Times New Roman" panose="02020603050405020304" pitchFamily="18" charset="0"/>
              </a:rPr>
              <a:t>Nếu không ăn thịt và uống máu Chúa thì sao?</a:t>
            </a:r>
            <a:endParaRPr lang="en-US" altLang="en-US" sz="3600" b="1">
              <a:solidFill>
                <a:schemeClr val="tx1"/>
              </a:solidFill>
              <a:latin typeface="Times New Roman" panose="02020603050405020304" pitchFamily="18" charset="0"/>
              <a:cs typeface="Times New Roman" panose="02020603050405020304" pitchFamily="18" charset="0"/>
            </a:endParaRPr>
          </a:p>
        </p:txBody>
      </p:sp>
      <p:sp>
        <p:nvSpPr>
          <p:cNvPr id="5" name="Lưu đồ: Chuẩn bị 4"/>
          <p:cNvSpPr/>
          <p:nvPr/>
        </p:nvSpPr>
        <p:spPr>
          <a:xfrm>
            <a:off x="3529087" y="3977192"/>
            <a:ext cx="5115339" cy="1007166"/>
          </a:xfrm>
          <a:prstGeom prst="flowChartPreparation">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600" b="1">
                <a:solidFill>
                  <a:schemeClr val="tx1"/>
                </a:solidFill>
                <a:latin typeface="Times New Roman" panose="02020603050405020304" pitchFamily="18" charset="0"/>
                <a:cs typeface="Times New Roman" panose="02020603050405020304" pitchFamily="18" charset="0"/>
              </a:rPr>
              <a:t>B. </a:t>
            </a:r>
            <a:r>
              <a:rPr lang="vi-VN" sz="2600" b="1" smtClean="0">
                <a:solidFill>
                  <a:schemeClr val="tx1"/>
                </a:solidFill>
                <a:latin typeface="Times New Roman" panose="02020603050405020304" pitchFamily="18" charset="0"/>
                <a:cs typeface="Times New Roman" panose="02020603050405020304" pitchFamily="18" charset="0"/>
              </a:rPr>
              <a:t>Có sự sống</a:t>
            </a:r>
            <a:endParaRPr lang="en-US" altLang="en-US" sz="2600" b="1">
              <a:solidFill>
                <a:schemeClr val="tx1"/>
              </a:solidFill>
              <a:latin typeface="Times New Roman" panose="02020603050405020304" pitchFamily="18" charset="0"/>
              <a:cs typeface="Times New Roman" panose="02020603050405020304" pitchFamily="18" charset="0"/>
            </a:endParaRPr>
          </a:p>
        </p:txBody>
      </p:sp>
      <p:sp>
        <p:nvSpPr>
          <p:cNvPr id="6" name="Lưu đồ: Chuẩn bị 5"/>
          <p:cNvSpPr/>
          <p:nvPr/>
        </p:nvSpPr>
        <p:spPr>
          <a:xfrm>
            <a:off x="3529087" y="2747033"/>
            <a:ext cx="5115339" cy="1007166"/>
          </a:xfrm>
          <a:prstGeom prst="flowChartPreparation">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smtClean="0">
                <a:solidFill>
                  <a:schemeClr val="tx1"/>
                </a:solidFill>
                <a:latin typeface="Times New Roman" panose="02020603050405020304" pitchFamily="18" charset="0"/>
                <a:cs typeface="Times New Roman" panose="02020603050405020304" pitchFamily="18" charset="0"/>
              </a:rPr>
              <a:t>A</a:t>
            </a:r>
            <a:r>
              <a:rPr lang="vi-VN" sz="2600" b="1" smtClean="0">
                <a:solidFill>
                  <a:schemeClr val="tx1"/>
                </a:solidFill>
                <a:latin typeface="Times New Roman" panose="02020603050405020304" pitchFamily="18" charset="0"/>
                <a:cs typeface="Times New Roman" panose="02020603050405020304" pitchFamily="18" charset="0"/>
              </a:rPr>
              <a:t>. </a:t>
            </a:r>
            <a:r>
              <a:rPr lang="vi-VN" sz="2600" b="1" smtClean="0">
                <a:solidFill>
                  <a:schemeClr val="tx1"/>
                </a:solidFill>
                <a:latin typeface="Times New Roman" panose="02020603050405020304" pitchFamily="18" charset="0"/>
                <a:cs typeface="Times New Roman" panose="02020603050405020304" pitchFamily="18" charset="0"/>
              </a:rPr>
              <a:t>Không phải chết</a:t>
            </a:r>
            <a:endParaRPr lang="vi-VN" sz="26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212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9" presetClass="emph" presetSubtype="0" repeatCount="4000" fill="hold" grpId="1" nodeType="clickEffect">
                                  <p:stCondLst>
                                    <p:cond delay="0"/>
                                  </p:stCondLst>
                                  <p:childTnLst>
                                    <p:animClr clrSpc="rgb" dir="cw">
                                      <p:cBhvr override="childStyle">
                                        <p:cTn id="29" dur="500" fill="hold"/>
                                        <p:tgtEl>
                                          <p:spTgt spid="3"/>
                                        </p:tgtEl>
                                        <p:attrNameLst>
                                          <p:attrName>style.color</p:attrName>
                                        </p:attrNameLst>
                                      </p:cBhvr>
                                      <p:to>
                                        <a:srgbClr val="34EA6C"/>
                                      </p:to>
                                    </p:animClr>
                                    <p:animClr clrSpc="rgb" dir="cw">
                                      <p:cBhvr>
                                        <p:cTn id="30" dur="500" fill="hold"/>
                                        <p:tgtEl>
                                          <p:spTgt spid="3"/>
                                        </p:tgtEl>
                                        <p:attrNameLst>
                                          <p:attrName>fillcolor</p:attrName>
                                        </p:attrNameLst>
                                      </p:cBhvr>
                                      <p:to>
                                        <a:srgbClr val="34EA6C"/>
                                      </p:to>
                                    </p:animClr>
                                    <p:set>
                                      <p:cBhvr>
                                        <p:cTn id="31" dur="500" fill="hold"/>
                                        <p:tgtEl>
                                          <p:spTgt spid="3"/>
                                        </p:tgtEl>
                                        <p:attrNameLst>
                                          <p:attrName>fill.type</p:attrName>
                                        </p:attrNameLst>
                                      </p:cBhvr>
                                      <p:to>
                                        <p:strVal val="solid"/>
                                      </p:to>
                                    </p:set>
                                    <p:set>
                                      <p:cBhvr>
                                        <p:cTn id="32" dur="50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9" presetClass="emph" presetSubtype="0" repeatCount="4000" fill="hold" grpId="1" nodeType="clickEffect">
                                  <p:stCondLst>
                                    <p:cond delay="0"/>
                                  </p:stCondLst>
                                  <p:childTnLst>
                                    <p:animClr clrSpc="rgb" dir="cw">
                                      <p:cBhvr override="childStyle">
                                        <p:cTn id="37" dur="500" fill="hold"/>
                                        <p:tgtEl>
                                          <p:spTgt spid="6"/>
                                        </p:tgtEl>
                                        <p:attrNameLst>
                                          <p:attrName>style.color</p:attrName>
                                        </p:attrNameLst>
                                      </p:cBhvr>
                                      <p:to>
                                        <a:srgbClr val="FC2241"/>
                                      </p:to>
                                    </p:animClr>
                                    <p:animClr clrSpc="rgb" dir="cw">
                                      <p:cBhvr>
                                        <p:cTn id="38" dur="500" fill="hold"/>
                                        <p:tgtEl>
                                          <p:spTgt spid="6"/>
                                        </p:tgtEl>
                                        <p:attrNameLst>
                                          <p:attrName>fillcolor</p:attrName>
                                        </p:attrNameLst>
                                      </p:cBhvr>
                                      <p:to>
                                        <a:srgbClr val="FC2241"/>
                                      </p:to>
                                    </p:animClr>
                                    <p:set>
                                      <p:cBhvr>
                                        <p:cTn id="39" dur="500" fill="hold"/>
                                        <p:tgtEl>
                                          <p:spTgt spid="6"/>
                                        </p:tgtEl>
                                        <p:attrNameLst>
                                          <p:attrName>fill.type</p:attrName>
                                        </p:attrNameLst>
                                      </p:cBhvr>
                                      <p:to>
                                        <p:strVal val="solid"/>
                                      </p:to>
                                    </p:set>
                                    <p:set>
                                      <p:cBhvr>
                                        <p:cTn id="40" dur="500" fill="hold"/>
                                        <p:tgtEl>
                                          <p:spTgt spid="6"/>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9" presetClass="emph" presetSubtype="0" repeatCount="4000" fill="hold" grpId="1" nodeType="clickEffect">
                                  <p:stCondLst>
                                    <p:cond delay="0"/>
                                  </p:stCondLst>
                                  <p:childTnLst>
                                    <p:animClr clrSpc="rgb" dir="cw">
                                      <p:cBhvr override="childStyle">
                                        <p:cTn id="45" dur="500" fill="hold"/>
                                        <p:tgtEl>
                                          <p:spTgt spid="5"/>
                                        </p:tgtEl>
                                        <p:attrNameLst>
                                          <p:attrName>style.color</p:attrName>
                                        </p:attrNameLst>
                                      </p:cBhvr>
                                      <p:to>
                                        <a:srgbClr val="ED3131"/>
                                      </p:to>
                                    </p:animClr>
                                    <p:animClr clrSpc="rgb" dir="cw">
                                      <p:cBhvr>
                                        <p:cTn id="46" dur="500" fill="hold"/>
                                        <p:tgtEl>
                                          <p:spTgt spid="5"/>
                                        </p:tgtEl>
                                        <p:attrNameLst>
                                          <p:attrName>fillcolor</p:attrName>
                                        </p:attrNameLst>
                                      </p:cBhvr>
                                      <p:to>
                                        <a:srgbClr val="ED3131"/>
                                      </p:to>
                                    </p:animClr>
                                    <p:set>
                                      <p:cBhvr>
                                        <p:cTn id="47" dur="500" fill="hold"/>
                                        <p:tgtEl>
                                          <p:spTgt spid="5"/>
                                        </p:tgtEl>
                                        <p:attrNameLst>
                                          <p:attrName>fill.type</p:attrName>
                                        </p:attrNameLst>
                                      </p:cBhvr>
                                      <p:to>
                                        <p:strVal val="solid"/>
                                      </p:to>
                                    </p:set>
                                    <p:set>
                                      <p:cBhvr>
                                        <p:cTn id="48" dur="500" fill="hold"/>
                                        <p:tgtEl>
                                          <p:spTgt spid="5"/>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childTnLst>
        </p:cTn>
      </p:par>
    </p:tnLst>
    <p:bldLst>
      <p:bldP spid="3" grpId="0" animBg="1"/>
      <p:bldP spid="3" grpId="1" animBg="1"/>
      <p:bldP spid="10" grpId="0" animBg="1"/>
      <p:bldP spid="5" grpId="0" animBg="1"/>
      <p:bldP spid="5" grpId="1" animBg="1"/>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p:cNvSpPr/>
          <p:nvPr/>
        </p:nvSpPr>
        <p:spPr>
          <a:xfrm rot="-1620062">
            <a:off x="6392932" y="4265422"/>
            <a:ext cx="7461219" cy="3674651"/>
          </a:xfrm>
          <a:custGeom>
            <a:avLst/>
            <a:gdLst/>
            <a:ahLst/>
            <a:cxnLst/>
            <a:rect l="l" t="t" r="r" b="b"/>
            <a:pathLst>
              <a:path w="11191829" h="5511976">
                <a:moveTo>
                  <a:pt x="0" y="0"/>
                </a:moveTo>
                <a:lnTo>
                  <a:pt x="11191828" y="0"/>
                </a:lnTo>
                <a:lnTo>
                  <a:pt x="11191828" y="5511976"/>
                </a:lnTo>
                <a:lnTo>
                  <a:pt x="0" y="5511976"/>
                </a:lnTo>
                <a:lnTo>
                  <a:pt x="0" y="0"/>
                </a:lnTo>
                <a:close/>
              </a:path>
            </a:pathLst>
          </a:custGeom>
          <a:blipFill>
            <a:blip r:embed="rId4" cstate="email">
              <a:extLst>
                <a:ext uri="{96DAC541-7B7A-43D3-8B79-37D633B846F1}">
                  <asvg:svgBlip xmlns:asvg="http://schemas.microsoft.com/office/drawing/2016/SVG/main" xmlns="" r:embed="rId5"/>
                </a:ext>
              </a:extLst>
            </a:blip>
            <a:stretch>
              <a:fillRect/>
            </a:stretch>
          </a:blipFill>
        </p:spPr>
      </p:sp>
      <p:grpSp>
        <p:nvGrpSpPr>
          <p:cNvPr id="8" name="Group 3"/>
          <p:cNvGrpSpPr/>
          <p:nvPr/>
        </p:nvGrpSpPr>
        <p:grpSpPr>
          <a:xfrm>
            <a:off x="581070" y="430306"/>
            <a:ext cx="11005499" cy="6025005"/>
            <a:chOff x="0" y="0"/>
            <a:chExt cx="4347852" cy="2285841"/>
          </a:xfrm>
        </p:grpSpPr>
        <p:sp>
          <p:nvSpPr>
            <p:cNvPr id="9" name="Freeform 4"/>
            <p:cNvSpPr/>
            <p:nvPr/>
          </p:nvSpPr>
          <p:spPr>
            <a:xfrm>
              <a:off x="0" y="0"/>
              <a:ext cx="4347852" cy="2285841"/>
            </a:xfrm>
            <a:custGeom>
              <a:avLst/>
              <a:gdLst/>
              <a:ahLst/>
              <a:cxnLst/>
              <a:rect l="l" t="t" r="r" b="b"/>
              <a:pathLst>
                <a:path w="4347852" h="2285841">
                  <a:moveTo>
                    <a:pt x="23918" y="0"/>
                  </a:moveTo>
                  <a:lnTo>
                    <a:pt x="4323934" y="0"/>
                  </a:lnTo>
                  <a:cubicBezTo>
                    <a:pt x="4337143" y="0"/>
                    <a:pt x="4347852" y="10708"/>
                    <a:pt x="4347852" y="23918"/>
                  </a:cubicBezTo>
                  <a:lnTo>
                    <a:pt x="4347852" y="2261923"/>
                  </a:lnTo>
                  <a:cubicBezTo>
                    <a:pt x="4347852" y="2275133"/>
                    <a:pt x="4337143" y="2285841"/>
                    <a:pt x="4323934" y="2285841"/>
                  </a:cubicBezTo>
                  <a:lnTo>
                    <a:pt x="23918" y="2285841"/>
                  </a:lnTo>
                  <a:cubicBezTo>
                    <a:pt x="10708" y="2285841"/>
                    <a:pt x="0" y="2275133"/>
                    <a:pt x="0" y="2261923"/>
                  </a:cubicBezTo>
                  <a:lnTo>
                    <a:pt x="0" y="23918"/>
                  </a:lnTo>
                  <a:cubicBezTo>
                    <a:pt x="0" y="10708"/>
                    <a:pt x="10708" y="0"/>
                    <a:pt x="23918" y="0"/>
                  </a:cubicBezTo>
                  <a:close/>
                </a:path>
              </a:pathLst>
            </a:custGeom>
            <a:solidFill>
              <a:srgbClr val="C8E4B2"/>
            </a:solidFill>
          </p:spPr>
        </p:sp>
        <p:sp>
          <p:nvSpPr>
            <p:cNvPr id="11" name="TextBox 5"/>
            <p:cNvSpPr txBox="1"/>
            <p:nvPr/>
          </p:nvSpPr>
          <p:spPr>
            <a:xfrm>
              <a:off x="0" y="-47625"/>
              <a:ext cx="4347852" cy="2333466"/>
            </a:xfrm>
            <a:prstGeom prst="rect">
              <a:avLst/>
            </a:prstGeom>
          </p:spPr>
          <p:txBody>
            <a:bodyPr lIns="33867" tIns="33867" rIns="33867" bIns="33867" rtlCol="0" anchor="ctr"/>
            <a:lstStyle/>
            <a:p>
              <a:pPr algn="ctr">
                <a:lnSpc>
                  <a:spcPts val="1775"/>
                </a:lnSpc>
              </a:pPr>
              <a:endParaRPr sz="1200"/>
            </a:p>
          </p:txBody>
        </p:sp>
      </p:grpSp>
      <p:sp>
        <p:nvSpPr>
          <p:cNvPr id="12" name="Freeform 6"/>
          <p:cNvSpPr/>
          <p:nvPr/>
        </p:nvSpPr>
        <p:spPr>
          <a:xfrm>
            <a:off x="258161" y="2292123"/>
            <a:ext cx="2238983" cy="5059850"/>
          </a:xfrm>
          <a:custGeom>
            <a:avLst/>
            <a:gdLst/>
            <a:ahLst/>
            <a:cxnLst/>
            <a:rect l="l" t="t" r="r" b="b"/>
            <a:pathLst>
              <a:path w="3358475" h="7589775">
                <a:moveTo>
                  <a:pt x="0" y="0"/>
                </a:moveTo>
                <a:lnTo>
                  <a:pt x="3358475" y="0"/>
                </a:lnTo>
                <a:lnTo>
                  <a:pt x="3358475" y="7589775"/>
                </a:lnTo>
                <a:lnTo>
                  <a:pt x="0" y="7589775"/>
                </a:lnTo>
                <a:lnTo>
                  <a:pt x="0" y="0"/>
                </a:lnTo>
                <a:close/>
              </a:path>
            </a:pathLst>
          </a:custGeom>
          <a:blipFill>
            <a:blip r:embed="rId6" cstate="email"/>
            <a:stretch>
              <a:fillRect/>
            </a:stretch>
          </a:blipFill>
        </p:spPr>
      </p:sp>
      <p:sp>
        <p:nvSpPr>
          <p:cNvPr id="13" name="Freeform 7"/>
          <p:cNvSpPr/>
          <p:nvPr/>
        </p:nvSpPr>
        <p:spPr>
          <a:xfrm rot="-923995">
            <a:off x="9976398" y="5004932"/>
            <a:ext cx="1700857" cy="1978927"/>
          </a:xfrm>
          <a:custGeom>
            <a:avLst/>
            <a:gdLst/>
            <a:ahLst/>
            <a:cxnLst/>
            <a:rect l="l" t="t" r="r" b="b"/>
            <a:pathLst>
              <a:path w="2551286" h="2968390">
                <a:moveTo>
                  <a:pt x="0" y="0"/>
                </a:moveTo>
                <a:lnTo>
                  <a:pt x="2551285" y="0"/>
                </a:lnTo>
                <a:lnTo>
                  <a:pt x="2551285" y="2968390"/>
                </a:lnTo>
                <a:lnTo>
                  <a:pt x="0" y="2968390"/>
                </a:lnTo>
                <a:lnTo>
                  <a:pt x="0" y="0"/>
                </a:lnTo>
                <a:close/>
              </a:path>
            </a:pathLst>
          </a:custGeom>
          <a:blipFill>
            <a:blip r:embed="rId7" cstate="email">
              <a:extLst>
                <a:ext uri="{96DAC541-7B7A-43D3-8B79-37D633B846F1}">
                  <asvg:svgBlip xmlns:asvg="http://schemas.microsoft.com/office/drawing/2016/SVG/main" xmlns="" r:embed="rId8"/>
                </a:ext>
              </a:extLst>
            </a:blip>
            <a:stretch>
              <a:fillRect/>
            </a:stretch>
          </a:blipFill>
        </p:spPr>
      </p:sp>
      <p:sp>
        <p:nvSpPr>
          <p:cNvPr id="14" name="Freeform 8"/>
          <p:cNvSpPr/>
          <p:nvPr/>
        </p:nvSpPr>
        <p:spPr>
          <a:xfrm>
            <a:off x="2914003" y="170893"/>
            <a:ext cx="2300481" cy="884531"/>
          </a:xfrm>
          <a:custGeom>
            <a:avLst/>
            <a:gdLst/>
            <a:ahLst/>
            <a:cxnLst/>
            <a:rect l="l" t="t" r="r" b="b"/>
            <a:pathLst>
              <a:path w="3450722" h="1326797">
                <a:moveTo>
                  <a:pt x="0" y="0"/>
                </a:moveTo>
                <a:lnTo>
                  <a:pt x="3450722" y="0"/>
                </a:lnTo>
                <a:lnTo>
                  <a:pt x="3450722" y="1326798"/>
                </a:lnTo>
                <a:lnTo>
                  <a:pt x="0" y="1326798"/>
                </a:lnTo>
                <a:lnTo>
                  <a:pt x="0" y="0"/>
                </a:lnTo>
                <a:close/>
              </a:path>
            </a:pathLst>
          </a:custGeom>
          <a:blipFill>
            <a:blip r:embed="rId9" cstate="email">
              <a:extLst>
                <a:ext uri="{96DAC541-7B7A-43D3-8B79-37D633B846F1}">
                  <asvg:svgBlip xmlns:asvg="http://schemas.microsoft.com/office/drawing/2016/SVG/main" xmlns="" r:embed="rId10"/>
                </a:ext>
              </a:extLst>
            </a:blip>
            <a:stretch>
              <a:fillRect/>
            </a:stretch>
          </a:blipFill>
        </p:spPr>
      </p:sp>
      <p:sp>
        <p:nvSpPr>
          <p:cNvPr id="3" name="Lưu đồ: Chuẩn bị 2"/>
          <p:cNvSpPr/>
          <p:nvPr/>
        </p:nvSpPr>
        <p:spPr>
          <a:xfrm>
            <a:off x="3407748" y="3922496"/>
            <a:ext cx="5375305" cy="1007166"/>
          </a:xfrm>
          <a:prstGeom prst="flowChartPreparation">
            <a:avLst/>
          </a:prstGeom>
          <a:solidFill>
            <a:schemeClr val="bg1"/>
          </a:solidFill>
          <a:ln w="38100">
            <a:solidFill>
              <a:srgbClr val="E28F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B</a:t>
            </a:r>
            <a:r>
              <a:rPr lang="vi-VN" sz="2800" b="1" smtClean="0">
                <a:solidFill>
                  <a:schemeClr val="tx1"/>
                </a:solidFill>
                <a:latin typeface="Times New Roman" panose="02020603050405020304" pitchFamily="18" charset="0"/>
                <a:cs typeface="Times New Roman" panose="02020603050405020304" pitchFamily="18" charset="0"/>
              </a:rPr>
              <a:t>. </a:t>
            </a:r>
            <a:r>
              <a:rPr lang="vi-VN" sz="2800" b="1" smtClean="0">
                <a:solidFill>
                  <a:schemeClr val="tx1"/>
                </a:solidFill>
                <a:latin typeface="Times New Roman" panose="02020603050405020304" pitchFamily="18" charset="0"/>
                <a:cs typeface="Times New Roman" panose="02020603050405020304" pitchFamily="18" charset="0"/>
              </a:rPr>
              <a:t>Không phải chết</a:t>
            </a:r>
            <a:endParaRPr lang="en-US" altLang="en-US" sz="2800" b="1">
              <a:solidFill>
                <a:schemeClr val="tx1"/>
              </a:solidFill>
              <a:latin typeface="Times New Roman" panose="02020603050405020304" pitchFamily="18" charset="0"/>
              <a:cs typeface="Times New Roman" panose="02020603050405020304" pitchFamily="18" charset="0"/>
            </a:endParaRPr>
          </a:p>
        </p:txBody>
      </p:sp>
      <p:sp>
        <p:nvSpPr>
          <p:cNvPr id="10" name="Lưu đồ: Chuẩn bị 9"/>
          <p:cNvSpPr/>
          <p:nvPr/>
        </p:nvSpPr>
        <p:spPr>
          <a:xfrm>
            <a:off x="980661" y="864704"/>
            <a:ext cx="10230678" cy="1620080"/>
          </a:xfrm>
          <a:prstGeom prst="flowChartPreparation">
            <a:avLst/>
          </a:prstGeom>
          <a:solidFill>
            <a:schemeClr val="bg1"/>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Times New Roman" panose="02020603050405020304" pitchFamily="18" charset="0"/>
                <a:cs typeface="Times New Roman" panose="02020603050405020304" pitchFamily="18" charset="0"/>
              </a:rPr>
              <a:t>Câu </a:t>
            </a:r>
            <a:r>
              <a:rPr lang="en-US" altLang="vi-VN" sz="3600" b="1">
                <a:solidFill>
                  <a:schemeClr val="tx1"/>
                </a:solidFill>
                <a:latin typeface="Times New Roman" panose="02020603050405020304" pitchFamily="18" charset="0"/>
                <a:cs typeface="Times New Roman" panose="02020603050405020304" pitchFamily="18" charset="0"/>
              </a:rPr>
              <a:t>7</a:t>
            </a:r>
            <a:r>
              <a:rPr lang="vi-VN" sz="3600" b="1">
                <a:solidFill>
                  <a:schemeClr val="tx1"/>
                </a:solidFill>
                <a:latin typeface="Times New Roman" panose="02020603050405020304" pitchFamily="18" charset="0"/>
                <a:cs typeface="Times New Roman" panose="02020603050405020304" pitchFamily="18" charset="0"/>
              </a:rPr>
              <a:t>: </a:t>
            </a:r>
            <a:r>
              <a:rPr lang="vi-VN" sz="3600" b="1" smtClean="0">
                <a:solidFill>
                  <a:schemeClr val="tx1"/>
                </a:solidFill>
                <a:latin typeface="+mj-lt"/>
              </a:rPr>
              <a:t>Ai ăn thịt và uống máu Chúa sẽ được gì?</a:t>
            </a:r>
            <a:endParaRPr lang="en-US" altLang="en-US" sz="3600" b="1">
              <a:solidFill>
                <a:schemeClr val="tx1"/>
              </a:solidFill>
              <a:latin typeface="+mj-lt"/>
              <a:cs typeface="Times New Roman" panose="02020603050405020304" pitchFamily="18" charset="0"/>
            </a:endParaRPr>
          </a:p>
        </p:txBody>
      </p:sp>
      <p:sp>
        <p:nvSpPr>
          <p:cNvPr id="5" name="Lưu đồ: Chuẩn bị 4"/>
          <p:cNvSpPr/>
          <p:nvPr/>
        </p:nvSpPr>
        <p:spPr>
          <a:xfrm>
            <a:off x="3400035" y="5075030"/>
            <a:ext cx="5383018" cy="1007166"/>
          </a:xfrm>
          <a:prstGeom prst="flowChartPreparation">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C</a:t>
            </a:r>
            <a:r>
              <a:rPr lang="vi-VN" sz="2800" smtClean="0">
                <a:solidFill>
                  <a:schemeClr val="tx1"/>
                </a:solidFill>
                <a:latin typeface="Times New Roman" panose="02020603050405020304" pitchFamily="18" charset="0"/>
                <a:cs typeface="Times New Roman" panose="02020603050405020304" pitchFamily="18" charset="0"/>
              </a:rPr>
              <a:t>.</a:t>
            </a:r>
            <a:r>
              <a:rPr lang="en-US" sz="2800" smtClean="0">
                <a:solidFill>
                  <a:schemeClr val="tx1"/>
                </a:solidFill>
                <a:latin typeface="Times New Roman" panose="02020603050405020304" pitchFamily="18" charset="0"/>
                <a:cs typeface="Times New Roman" panose="02020603050405020304" pitchFamily="18" charset="0"/>
              </a:rPr>
              <a:t> </a:t>
            </a:r>
            <a:r>
              <a:rPr lang="vi-VN" sz="2800" b="1" smtClean="0">
                <a:solidFill>
                  <a:schemeClr val="tx1"/>
                </a:solidFill>
                <a:latin typeface="Times New Roman" panose="02020603050405020304" pitchFamily="18" charset="0"/>
                <a:cs typeface="Times New Roman" panose="02020603050405020304" pitchFamily="18" charset="0"/>
              </a:rPr>
              <a:t>Khỏe mạnh</a:t>
            </a:r>
            <a:endParaRPr lang="en-US" altLang="en-US" sz="2800" b="1">
              <a:solidFill>
                <a:schemeClr val="tx1"/>
              </a:solidFill>
              <a:latin typeface="+mj-lt"/>
              <a:cs typeface="Times New Roman" panose="02020603050405020304" pitchFamily="18" charset="0"/>
            </a:endParaRPr>
          </a:p>
        </p:txBody>
      </p:sp>
      <p:sp>
        <p:nvSpPr>
          <p:cNvPr id="6" name="Lưu đồ: Chuẩn bị 5"/>
          <p:cNvSpPr/>
          <p:nvPr/>
        </p:nvSpPr>
        <p:spPr>
          <a:xfrm>
            <a:off x="3400035" y="2771973"/>
            <a:ext cx="5383018" cy="1007166"/>
          </a:xfrm>
          <a:prstGeom prst="flowChartPreparation">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smtClean="0">
                <a:solidFill>
                  <a:schemeClr val="tx1"/>
                </a:solidFill>
                <a:latin typeface="Times New Roman" panose="02020603050405020304" pitchFamily="18" charset="0"/>
                <a:cs typeface="Times New Roman" panose="02020603050405020304" pitchFamily="18" charset="0"/>
              </a:rPr>
              <a:t>A</a:t>
            </a:r>
            <a:r>
              <a:rPr lang="vi-VN" sz="2600" b="1" smtClean="0">
                <a:solidFill>
                  <a:schemeClr val="tx1"/>
                </a:solidFill>
                <a:latin typeface="Times New Roman" panose="02020603050405020304" pitchFamily="18" charset="0"/>
                <a:cs typeface="Times New Roman" panose="02020603050405020304" pitchFamily="18" charset="0"/>
              </a:rPr>
              <a:t>. </a:t>
            </a:r>
            <a:r>
              <a:rPr lang="vi-VN" sz="2600" b="1" smtClean="0">
                <a:solidFill>
                  <a:schemeClr val="tx1"/>
                </a:solidFill>
                <a:latin typeface="Times New Roman" panose="02020603050405020304" pitchFamily="18" charset="0"/>
                <a:cs typeface="Times New Roman" panose="02020603050405020304" pitchFamily="18" charset="0"/>
              </a:rPr>
              <a:t>Sống đời đời</a:t>
            </a:r>
            <a:endParaRPr lang="en-US" altLang="en-US" sz="2600" b="1">
              <a:solidFill>
                <a:schemeClr val="tx1"/>
              </a:solidFill>
              <a:latin typeface="+mj-lt"/>
              <a:cs typeface="Times New Roman" panose="02020603050405020304" pitchFamily="18" charset="0"/>
            </a:endParaRPr>
          </a:p>
        </p:txBody>
      </p:sp>
    </p:spTree>
    <p:extLst>
      <p:ext uri="{BB962C8B-B14F-4D97-AF65-F5344CB8AC3E}">
        <p14:creationId xmlns:p14="http://schemas.microsoft.com/office/powerpoint/2010/main" val="245671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9" presetClass="emph" presetSubtype="0" repeatCount="4000" fill="hold" grpId="1" nodeType="clickEffect">
                                  <p:stCondLst>
                                    <p:cond delay="0"/>
                                  </p:stCondLst>
                                  <p:childTnLst>
                                    <p:animClr clrSpc="rgb" dir="cw">
                                      <p:cBhvr override="childStyle">
                                        <p:cTn id="29" dur="500" fill="hold"/>
                                        <p:tgtEl>
                                          <p:spTgt spid="3"/>
                                        </p:tgtEl>
                                        <p:attrNameLst>
                                          <p:attrName>style.color</p:attrName>
                                        </p:attrNameLst>
                                      </p:cBhvr>
                                      <p:to>
                                        <a:srgbClr val="ED3131"/>
                                      </p:to>
                                    </p:animClr>
                                    <p:animClr clrSpc="rgb" dir="cw">
                                      <p:cBhvr>
                                        <p:cTn id="30" dur="500" fill="hold"/>
                                        <p:tgtEl>
                                          <p:spTgt spid="3"/>
                                        </p:tgtEl>
                                        <p:attrNameLst>
                                          <p:attrName>fillcolor</p:attrName>
                                        </p:attrNameLst>
                                      </p:cBhvr>
                                      <p:to>
                                        <a:srgbClr val="ED3131"/>
                                      </p:to>
                                    </p:animClr>
                                    <p:set>
                                      <p:cBhvr>
                                        <p:cTn id="31" dur="500" fill="hold"/>
                                        <p:tgtEl>
                                          <p:spTgt spid="3"/>
                                        </p:tgtEl>
                                        <p:attrNameLst>
                                          <p:attrName>fill.type</p:attrName>
                                        </p:attrNameLst>
                                      </p:cBhvr>
                                      <p:to>
                                        <p:strVal val="solid"/>
                                      </p:to>
                                    </p:set>
                                    <p:set>
                                      <p:cBhvr>
                                        <p:cTn id="32" dur="50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3"/>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9" presetClass="emph" presetSubtype="0" repeatCount="4000" fill="hold" grpId="1" nodeType="clickEffect">
                                  <p:stCondLst>
                                    <p:cond delay="0"/>
                                  </p:stCondLst>
                                  <p:childTnLst>
                                    <p:animClr clrSpc="rgb" dir="cw">
                                      <p:cBhvr override="childStyle">
                                        <p:cTn id="37" dur="500" fill="hold"/>
                                        <p:tgtEl>
                                          <p:spTgt spid="6"/>
                                        </p:tgtEl>
                                        <p:attrNameLst>
                                          <p:attrName>style.color</p:attrName>
                                        </p:attrNameLst>
                                      </p:cBhvr>
                                      <p:to>
                                        <a:srgbClr val="34EA6C"/>
                                      </p:to>
                                    </p:animClr>
                                    <p:animClr clrSpc="rgb" dir="cw">
                                      <p:cBhvr>
                                        <p:cTn id="38" dur="500" fill="hold"/>
                                        <p:tgtEl>
                                          <p:spTgt spid="6"/>
                                        </p:tgtEl>
                                        <p:attrNameLst>
                                          <p:attrName>fillcolor</p:attrName>
                                        </p:attrNameLst>
                                      </p:cBhvr>
                                      <p:to>
                                        <a:srgbClr val="34EA6C"/>
                                      </p:to>
                                    </p:animClr>
                                    <p:set>
                                      <p:cBhvr>
                                        <p:cTn id="39" dur="500" fill="hold"/>
                                        <p:tgtEl>
                                          <p:spTgt spid="6"/>
                                        </p:tgtEl>
                                        <p:attrNameLst>
                                          <p:attrName>fill.type</p:attrName>
                                        </p:attrNameLst>
                                      </p:cBhvr>
                                      <p:to>
                                        <p:strVal val="solid"/>
                                      </p:to>
                                    </p:set>
                                    <p:set>
                                      <p:cBhvr>
                                        <p:cTn id="40" dur="500" fill="hold"/>
                                        <p:tgtEl>
                                          <p:spTgt spid="6"/>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9" presetClass="emph" presetSubtype="0" repeatCount="4000" fill="hold" grpId="1" nodeType="clickEffect">
                                  <p:stCondLst>
                                    <p:cond delay="0"/>
                                  </p:stCondLst>
                                  <p:childTnLst>
                                    <p:animClr clrSpc="rgb" dir="cw">
                                      <p:cBhvr override="childStyle">
                                        <p:cTn id="45" dur="500" fill="hold"/>
                                        <p:tgtEl>
                                          <p:spTgt spid="5"/>
                                        </p:tgtEl>
                                        <p:attrNameLst>
                                          <p:attrName>style.color</p:attrName>
                                        </p:attrNameLst>
                                      </p:cBhvr>
                                      <p:to>
                                        <a:srgbClr val="ED3131"/>
                                      </p:to>
                                    </p:animClr>
                                    <p:animClr clrSpc="rgb" dir="cw">
                                      <p:cBhvr>
                                        <p:cTn id="46" dur="500" fill="hold"/>
                                        <p:tgtEl>
                                          <p:spTgt spid="5"/>
                                        </p:tgtEl>
                                        <p:attrNameLst>
                                          <p:attrName>fillcolor</p:attrName>
                                        </p:attrNameLst>
                                      </p:cBhvr>
                                      <p:to>
                                        <a:srgbClr val="ED3131"/>
                                      </p:to>
                                    </p:animClr>
                                    <p:set>
                                      <p:cBhvr>
                                        <p:cTn id="47" dur="500" fill="hold"/>
                                        <p:tgtEl>
                                          <p:spTgt spid="5"/>
                                        </p:tgtEl>
                                        <p:attrNameLst>
                                          <p:attrName>fill.type</p:attrName>
                                        </p:attrNameLst>
                                      </p:cBhvr>
                                      <p:to>
                                        <p:strVal val="solid"/>
                                      </p:to>
                                    </p:set>
                                    <p:set>
                                      <p:cBhvr>
                                        <p:cTn id="48" dur="500" fill="hold"/>
                                        <p:tgtEl>
                                          <p:spTgt spid="5"/>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childTnLst>
        </p:cTn>
      </p:par>
    </p:tnLst>
    <p:bldLst>
      <p:bldP spid="3" grpId="0" animBg="1"/>
      <p:bldP spid="3" grpId="1" animBg="1"/>
      <p:bldP spid="10" grpId="0" animBg="1"/>
      <p:bldP spid="5" grpId="0" animBg="1"/>
      <p:bldP spid="5" grpId="1" animBg="1"/>
      <p:bldP spid="6" grpId="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p:cNvSpPr/>
          <p:nvPr/>
        </p:nvSpPr>
        <p:spPr>
          <a:xfrm rot="2919459">
            <a:off x="960490" y="-1837326"/>
            <a:ext cx="7461219" cy="3674651"/>
          </a:xfrm>
          <a:custGeom>
            <a:avLst/>
            <a:gdLst/>
            <a:ahLst/>
            <a:cxnLst/>
            <a:rect l="l" t="t" r="r" b="b"/>
            <a:pathLst>
              <a:path w="11191829" h="5511976">
                <a:moveTo>
                  <a:pt x="0" y="0"/>
                </a:moveTo>
                <a:lnTo>
                  <a:pt x="11191829" y="0"/>
                </a:lnTo>
                <a:lnTo>
                  <a:pt x="11191829" y="5511976"/>
                </a:lnTo>
                <a:lnTo>
                  <a:pt x="0" y="5511976"/>
                </a:lnTo>
                <a:lnTo>
                  <a:pt x="0" y="0"/>
                </a:lnTo>
                <a:close/>
              </a:path>
            </a:pathLst>
          </a:custGeom>
          <a:blipFill>
            <a:blip r:embed="rId4" cstate="email">
              <a:extLst>
                <a:ext uri="{96DAC541-7B7A-43D3-8B79-37D633B846F1}">
                  <asvg:svgBlip xmlns:asvg="http://schemas.microsoft.com/office/drawing/2016/SVG/main" xmlns="" r:embed="rId5"/>
                </a:ext>
              </a:extLst>
            </a:blip>
            <a:stretch>
              <a:fillRect/>
            </a:stretch>
          </a:blipFill>
        </p:spPr>
      </p:sp>
      <p:grpSp>
        <p:nvGrpSpPr>
          <p:cNvPr id="9" name="Group 3"/>
          <p:cNvGrpSpPr/>
          <p:nvPr/>
        </p:nvGrpSpPr>
        <p:grpSpPr>
          <a:xfrm>
            <a:off x="470264" y="444138"/>
            <a:ext cx="11116306" cy="5838350"/>
            <a:chOff x="0" y="0"/>
            <a:chExt cx="4338227" cy="2254607"/>
          </a:xfrm>
        </p:grpSpPr>
        <p:sp>
          <p:nvSpPr>
            <p:cNvPr id="11" name="Freeform 4"/>
            <p:cNvSpPr/>
            <p:nvPr/>
          </p:nvSpPr>
          <p:spPr>
            <a:xfrm>
              <a:off x="0" y="0"/>
              <a:ext cx="4338227" cy="2254607"/>
            </a:xfrm>
            <a:custGeom>
              <a:avLst/>
              <a:gdLst/>
              <a:ahLst/>
              <a:cxnLst/>
              <a:rect l="l" t="t" r="r" b="b"/>
              <a:pathLst>
                <a:path w="4338227" h="2254607">
                  <a:moveTo>
                    <a:pt x="23971" y="0"/>
                  </a:moveTo>
                  <a:lnTo>
                    <a:pt x="4314256" y="0"/>
                  </a:lnTo>
                  <a:cubicBezTo>
                    <a:pt x="4327495" y="0"/>
                    <a:pt x="4338227" y="10732"/>
                    <a:pt x="4338227" y="23971"/>
                  </a:cubicBezTo>
                  <a:lnTo>
                    <a:pt x="4338227" y="2230636"/>
                  </a:lnTo>
                  <a:cubicBezTo>
                    <a:pt x="4338227" y="2236993"/>
                    <a:pt x="4335702" y="2243090"/>
                    <a:pt x="4331206" y="2247586"/>
                  </a:cubicBezTo>
                  <a:cubicBezTo>
                    <a:pt x="4326711" y="2252081"/>
                    <a:pt x="4320614" y="2254607"/>
                    <a:pt x="4314256" y="2254607"/>
                  </a:cubicBezTo>
                  <a:lnTo>
                    <a:pt x="23971" y="2254607"/>
                  </a:lnTo>
                  <a:cubicBezTo>
                    <a:pt x="17613" y="2254607"/>
                    <a:pt x="11516" y="2252081"/>
                    <a:pt x="7021" y="2247586"/>
                  </a:cubicBezTo>
                  <a:cubicBezTo>
                    <a:pt x="2525" y="2243090"/>
                    <a:pt x="0" y="2236993"/>
                    <a:pt x="0" y="2230636"/>
                  </a:cubicBezTo>
                  <a:lnTo>
                    <a:pt x="0" y="23971"/>
                  </a:lnTo>
                  <a:cubicBezTo>
                    <a:pt x="0" y="17613"/>
                    <a:pt x="2525" y="11516"/>
                    <a:pt x="7021" y="7021"/>
                  </a:cubicBezTo>
                  <a:cubicBezTo>
                    <a:pt x="11516" y="2525"/>
                    <a:pt x="17613" y="0"/>
                    <a:pt x="23971" y="0"/>
                  </a:cubicBezTo>
                  <a:close/>
                </a:path>
              </a:pathLst>
            </a:custGeom>
            <a:solidFill>
              <a:srgbClr val="C8E4B2"/>
            </a:solidFill>
          </p:spPr>
        </p:sp>
        <p:sp>
          <p:nvSpPr>
            <p:cNvPr id="12" name="TextBox 5"/>
            <p:cNvSpPr txBox="1"/>
            <p:nvPr/>
          </p:nvSpPr>
          <p:spPr>
            <a:xfrm>
              <a:off x="0" y="-47625"/>
              <a:ext cx="4338227" cy="2302232"/>
            </a:xfrm>
            <a:prstGeom prst="rect">
              <a:avLst/>
            </a:prstGeom>
          </p:spPr>
          <p:txBody>
            <a:bodyPr lIns="33867" tIns="33867" rIns="33867" bIns="33867" rtlCol="0" anchor="ctr"/>
            <a:lstStyle/>
            <a:p>
              <a:pPr algn="ctr">
                <a:lnSpc>
                  <a:spcPts val="1775"/>
                </a:lnSpc>
              </a:pPr>
              <a:endParaRPr sz="1200"/>
            </a:p>
          </p:txBody>
        </p:sp>
      </p:grpSp>
      <p:sp>
        <p:nvSpPr>
          <p:cNvPr id="13" name="Freeform 6"/>
          <p:cNvSpPr/>
          <p:nvPr/>
        </p:nvSpPr>
        <p:spPr>
          <a:xfrm>
            <a:off x="-464441" y="5036298"/>
            <a:ext cx="2300481" cy="884531"/>
          </a:xfrm>
          <a:custGeom>
            <a:avLst/>
            <a:gdLst/>
            <a:ahLst/>
            <a:cxnLst/>
            <a:rect l="l" t="t" r="r" b="b"/>
            <a:pathLst>
              <a:path w="3450722" h="1326797">
                <a:moveTo>
                  <a:pt x="0" y="0"/>
                </a:moveTo>
                <a:lnTo>
                  <a:pt x="3450722" y="0"/>
                </a:lnTo>
                <a:lnTo>
                  <a:pt x="3450722" y="1326797"/>
                </a:lnTo>
                <a:lnTo>
                  <a:pt x="0" y="1326797"/>
                </a:lnTo>
                <a:lnTo>
                  <a:pt x="0" y="0"/>
                </a:lnTo>
                <a:close/>
              </a:path>
            </a:pathLst>
          </a:custGeom>
          <a:blipFill>
            <a:blip r:embed="rId6" cstate="email">
              <a:extLst>
                <a:ext uri="{96DAC541-7B7A-43D3-8B79-37D633B846F1}">
                  <asvg:svgBlip xmlns:asvg="http://schemas.microsoft.com/office/drawing/2016/SVG/main" xmlns="" r:embed="rId7"/>
                </a:ext>
              </a:extLst>
            </a:blip>
            <a:stretch>
              <a:fillRect/>
            </a:stretch>
          </a:blipFill>
        </p:spPr>
      </p:sp>
      <p:sp>
        <p:nvSpPr>
          <p:cNvPr id="14" name="Freeform 7"/>
          <p:cNvSpPr/>
          <p:nvPr/>
        </p:nvSpPr>
        <p:spPr>
          <a:xfrm>
            <a:off x="11254134" y="2544469"/>
            <a:ext cx="2300481" cy="884531"/>
          </a:xfrm>
          <a:custGeom>
            <a:avLst/>
            <a:gdLst/>
            <a:ahLst/>
            <a:cxnLst/>
            <a:rect l="l" t="t" r="r" b="b"/>
            <a:pathLst>
              <a:path w="3450722" h="1326797">
                <a:moveTo>
                  <a:pt x="0" y="0"/>
                </a:moveTo>
                <a:lnTo>
                  <a:pt x="3450722" y="0"/>
                </a:lnTo>
                <a:lnTo>
                  <a:pt x="3450722" y="1326797"/>
                </a:lnTo>
                <a:lnTo>
                  <a:pt x="0" y="1326797"/>
                </a:lnTo>
                <a:lnTo>
                  <a:pt x="0" y="0"/>
                </a:lnTo>
                <a:close/>
              </a:path>
            </a:pathLst>
          </a:custGeom>
          <a:blipFill>
            <a:blip r:embed="rId6" cstate="email">
              <a:extLst>
                <a:ext uri="{96DAC541-7B7A-43D3-8B79-37D633B846F1}">
                  <asvg:svgBlip xmlns:asvg="http://schemas.microsoft.com/office/drawing/2016/SVG/main" xmlns="" r:embed="rId7"/>
                </a:ext>
              </a:extLst>
            </a:blip>
            <a:stretch>
              <a:fillRect/>
            </a:stretch>
          </a:blipFill>
        </p:spPr>
      </p:sp>
      <p:sp>
        <p:nvSpPr>
          <p:cNvPr id="3" name="Lưu đồ: Chuẩn bị 2"/>
          <p:cNvSpPr/>
          <p:nvPr/>
        </p:nvSpPr>
        <p:spPr>
          <a:xfrm>
            <a:off x="3419459" y="3883063"/>
            <a:ext cx="5115339" cy="1007166"/>
          </a:xfrm>
          <a:prstGeom prst="flowChartPreparation">
            <a:avLst/>
          </a:prstGeom>
          <a:solidFill>
            <a:schemeClr val="bg1"/>
          </a:solidFill>
          <a:ln w="38100">
            <a:solidFill>
              <a:srgbClr val="E28F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B</a:t>
            </a:r>
            <a:r>
              <a:rPr lang="vi-VN" sz="2800" b="1" smtClean="0">
                <a:solidFill>
                  <a:schemeClr val="tx1"/>
                </a:solidFill>
                <a:latin typeface="Times New Roman" panose="02020603050405020304" pitchFamily="18" charset="0"/>
                <a:cs typeface="Times New Roman" panose="02020603050405020304" pitchFamily="18" charset="0"/>
              </a:rPr>
              <a:t>. </a:t>
            </a:r>
            <a:r>
              <a:rPr lang="vi-VN" sz="2800" b="1" smtClean="0">
                <a:solidFill>
                  <a:schemeClr val="tx1"/>
                </a:solidFill>
                <a:latin typeface="Times New Roman" panose="02020603050405020304" pitchFamily="18" charset="0"/>
                <a:cs typeface="Times New Roman" panose="02020603050405020304" pitchFamily="18" charset="0"/>
              </a:rPr>
              <a:t>Sáng láng</a:t>
            </a:r>
            <a:endParaRPr lang="vi-VN" sz="2800" b="1" smtClean="0">
              <a:solidFill>
                <a:schemeClr val="tx1"/>
              </a:solidFill>
              <a:latin typeface="Times New Roman" panose="02020603050405020304" pitchFamily="18" charset="0"/>
              <a:cs typeface="Times New Roman" panose="02020603050405020304" pitchFamily="18" charset="0"/>
            </a:endParaRPr>
          </a:p>
        </p:txBody>
      </p:sp>
      <p:sp>
        <p:nvSpPr>
          <p:cNvPr id="10" name="Lưu đồ: Chuẩn bị 9"/>
          <p:cNvSpPr/>
          <p:nvPr/>
        </p:nvSpPr>
        <p:spPr>
          <a:xfrm>
            <a:off x="913078" y="816274"/>
            <a:ext cx="10230678" cy="1620080"/>
          </a:xfrm>
          <a:prstGeom prst="flowChartPreparation">
            <a:avLst/>
          </a:prstGeom>
          <a:solidFill>
            <a:schemeClr val="bg1"/>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Times New Roman" panose="02020603050405020304" pitchFamily="18" charset="0"/>
                <a:cs typeface="Times New Roman" panose="02020603050405020304" pitchFamily="18" charset="0"/>
              </a:rPr>
              <a:t>Câu </a:t>
            </a:r>
            <a:r>
              <a:rPr lang="en-US" altLang="vi-VN" sz="3600" b="1">
                <a:solidFill>
                  <a:schemeClr val="tx1"/>
                </a:solidFill>
                <a:latin typeface="Times New Roman" panose="02020603050405020304" pitchFamily="18" charset="0"/>
                <a:cs typeface="Times New Roman" panose="02020603050405020304" pitchFamily="18" charset="0"/>
              </a:rPr>
              <a:t>8</a:t>
            </a:r>
            <a:r>
              <a:rPr lang="vi-VN" sz="3600" b="1">
                <a:solidFill>
                  <a:schemeClr val="tx1"/>
                </a:solidFill>
                <a:latin typeface="Times New Roman" panose="02020603050405020304" pitchFamily="18" charset="0"/>
                <a:cs typeface="Times New Roman" panose="02020603050405020304" pitchFamily="18" charset="0"/>
              </a:rPr>
              <a:t>: </a:t>
            </a:r>
            <a:r>
              <a:rPr lang="vi-VN" sz="3600" b="1" smtClean="0">
                <a:solidFill>
                  <a:schemeClr val="tx1"/>
                </a:solidFill>
                <a:latin typeface="Times New Roman" panose="02020603050405020304" pitchFamily="18" charset="0"/>
                <a:cs typeface="Times New Roman" panose="02020603050405020304" pitchFamily="18" charset="0"/>
              </a:rPr>
              <a:t>Chúa sẽ làm gì vào ngày sau hết cho kẻ ăn thịt và uống máu Ngài</a:t>
            </a:r>
            <a:r>
              <a:rPr lang="en-US" sz="3600" b="1" smtClean="0">
                <a:solidFill>
                  <a:schemeClr val="tx1"/>
                </a:solidFill>
                <a:latin typeface="Times New Roman" panose="02020603050405020304" pitchFamily="18" charset="0"/>
                <a:cs typeface="Times New Roman" panose="02020603050405020304" pitchFamily="18" charset="0"/>
              </a:rPr>
              <a:t>?</a:t>
            </a:r>
            <a:endParaRPr lang="en-US" altLang="en-US" sz="3600" b="1">
              <a:solidFill>
                <a:schemeClr val="tx1"/>
              </a:solidFill>
              <a:latin typeface="Times New Roman" panose="02020603050405020304" pitchFamily="18" charset="0"/>
              <a:cs typeface="Times New Roman" panose="02020603050405020304" pitchFamily="18" charset="0"/>
            </a:endParaRPr>
          </a:p>
        </p:txBody>
      </p:sp>
      <p:sp>
        <p:nvSpPr>
          <p:cNvPr id="5" name="Lưu đồ: Chuẩn bị 4"/>
          <p:cNvSpPr/>
          <p:nvPr/>
        </p:nvSpPr>
        <p:spPr>
          <a:xfrm>
            <a:off x="3419457" y="2721849"/>
            <a:ext cx="5115339" cy="1007166"/>
          </a:xfrm>
          <a:prstGeom prst="flowChartPreparation">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smtClean="0">
                <a:solidFill>
                  <a:schemeClr val="tx1"/>
                </a:solidFill>
                <a:latin typeface="Times New Roman" panose="02020603050405020304" pitchFamily="18" charset="0"/>
                <a:cs typeface="Times New Roman" panose="02020603050405020304" pitchFamily="18" charset="0"/>
              </a:rPr>
              <a:t>A</a:t>
            </a:r>
            <a:r>
              <a:rPr lang="vi-VN" sz="2600" b="1" smtClean="0">
                <a:solidFill>
                  <a:schemeClr val="tx1"/>
                </a:solidFill>
                <a:latin typeface="Times New Roman" panose="02020603050405020304" pitchFamily="18" charset="0"/>
                <a:cs typeface="Times New Roman" panose="02020603050405020304" pitchFamily="18" charset="0"/>
              </a:rPr>
              <a:t>. </a:t>
            </a:r>
            <a:r>
              <a:rPr lang="vi-VN" sz="2600" b="1" smtClean="0">
                <a:solidFill>
                  <a:schemeClr val="tx1"/>
                </a:solidFill>
                <a:latin typeface="Times New Roman" panose="02020603050405020304" pitchFamily="18" charset="0"/>
                <a:cs typeface="Times New Roman" panose="02020603050405020304" pitchFamily="18" charset="0"/>
              </a:rPr>
              <a:t>Hạnh phúc</a:t>
            </a:r>
            <a:endParaRPr lang="en-US" altLang="en-US" sz="2600" b="1">
              <a:solidFill>
                <a:schemeClr val="tx1"/>
              </a:solidFill>
              <a:latin typeface="Times New Roman" panose="02020603050405020304" pitchFamily="18" charset="0"/>
              <a:cs typeface="Times New Roman" panose="02020603050405020304" pitchFamily="18" charset="0"/>
            </a:endParaRPr>
          </a:p>
        </p:txBody>
      </p:sp>
      <p:sp>
        <p:nvSpPr>
          <p:cNvPr id="7" name="Lưu đồ: Chuẩn bị 6"/>
          <p:cNvSpPr/>
          <p:nvPr/>
        </p:nvSpPr>
        <p:spPr>
          <a:xfrm>
            <a:off x="3419458" y="5036298"/>
            <a:ext cx="5115339" cy="1007166"/>
          </a:xfrm>
          <a:prstGeom prst="flowChartPreparation">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vi-VN" sz="2800" b="1">
                <a:solidFill>
                  <a:schemeClr val="tx1"/>
                </a:solidFill>
                <a:latin typeface="Times New Roman" panose="02020603050405020304" pitchFamily="18" charset="0"/>
                <a:cs typeface="Times New Roman" panose="02020603050405020304" pitchFamily="18" charset="0"/>
              </a:rPr>
              <a:t>C</a:t>
            </a:r>
            <a:r>
              <a:rPr lang="vi-VN" sz="2800" b="1">
                <a:solidFill>
                  <a:schemeClr val="tx1"/>
                </a:solidFill>
                <a:latin typeface="Times New Roman" panose="02020603050405020304" pitchFamily="18" charset="0"/>
                <a:cs typeface="Times New Roman" panose="02020603050405020304" pitchFamily="18" charset="0"/>
              </a:rPr>
              <a:t>.</a:t>
            </a:r>
            <a:r>
              <a:rPr lang="en-US" altLang="vi-VN" sz="2800" b="1">
                <a:solidFill>
                  <a:schemeClr val="tx1"/>
                </a:solidFill>
                <a:latin typeface="Times New Roman" panose="02020603050405020304" pitchFamily="18" charset="0"/>
                <a:cs typeface="Times New Roman" panose="02020603050405020304" pitchFamily="18" charset="0"/>
              </a:rPr>
              <a:t> </a:t>
            </a:r>
            <a:r>
              <a:rPr lang="vi-VN" altLang="vi-VN" sz="2800" b="1" smtClean="0">
                <a:solidFill>
                  <a:schemeClr val="tx1"/>
                </a:solidFill>
                <a:latin typeface="Times New Roman" panose="02020603050405020304" pitchFamily="18" charset="0"/>
                <a:cs typeface="Times New Roman" panose="02020603050405020304" pitchFamily="18" charset="0"/>
              </a:rPr>
              <a:t>Sống lại</a:t>
            </a:r>
            <a:endParaRPr lang="en-US" altLang="en-US" sz="32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05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9" presetClass="emph" presetSubtype="0" repeatCount="4000" fill="hold" grpId="1" nodeType="clickEffect">
                                  <p:stCondLst>
                                    <p:cond delay="0"/>
                                  </p:stCondLst>
                                  <p:childTnLst>
                                    <p:animClr clrSpc="rgb" dir="cw">
                                      <p:cBhvr override="childStyle">
                                        <p:cTn id="29" dur="500" fill="hold"/>
                                        <p:tgtEl>
                                          <p:spTgt spid="3"/>
                                        </p:tgtEl>
                                        <p:attrNameLst>
                                          <p:attrName>style.color</p:attrName>
                                        </p:attrNameLst>
                                      </p:cBhvr>
                                      <p:to>
                                        <a:srgbClr val="ED3131"/>
                                      </p:to>
                                    </p:animClr>
                                    <p:animClr clrSpc="rgb" dir="cw">
                                      <p:cBhvr>
                                        <p:cTn id="30" dur="500" fill="hold"/>
                                        <p:tgtEl>
                                          <p:spTgt spid="3"/>
                                        </p:tgtEl>
                                        <p:attrNameLst>
                                          <p:attrName>fillcolor</p:attrName>
                                        </p:attrNameLst>
                                      </p:cBhvr>
                                      <p:to>
                                        <a:srgbClr val="ED3131"/>
                                      </p:to>
                                    </p:animClr>
                                    <p:set>
                                      <p:cBhvr>
                                        <p:cTn id="31" dur="500" fill="hold"/>
                                        <p:tgtEl>
                                          <p:spTgt spid="3"/>
                                        </p:tgtEl>
                                        <p:attrNameLst>
                                          <p:attrName>fill.type</p:attrName>
                                        </p:attrNameLst>
                                      </p:cBhvr>
                                      <p:to>
                                        <p:strVal val="solid"/>
                                      </p:to>
                                    </p:set>
                                    <p:set>
                                      <p:cBhvr>
                                        <p:cTn id="32" dur="50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3"/>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19" presetClass="emph" presetSubtype="0" repeatCount="4000" fill="hold" grpId="1" nodeType="clickEffect">
                                  <p:stCondLst>
                                    <p:cond delay="0"/>
                                  </p:stCondLst>
                                  <p:childTnLst>
                                    <p:animClr clrSpc="rgb" dir="cw">
                                      <p:cBhvr override="childStyle">
                                        <p:cTn id="37" dur="500" fill="hold"/>
                                        <p:tgtEl>
                                          <p:spTgt spid="7"/>
                                        </p:tgtEl>
                                        <p:attrNameLst>
                                          <p:attrName>style.color</p:attrName>
                                        </p:attrNameLst>
                                      </p:cBhvr>
                                      <p:to>
                                        <a:srgbClr val="34EA6C"/>
                                      </p:to>
                                    </p:animClr>
                                    <p:animClr clrSpc="rgb" dir="cw">
                                      <p:cBhvr>
                                        <p:cTn id="38" dur="500" fill="hold"/>
                                        <p:tgtEl>
                                          <p:spTgt spid="7"/>
                                        </p:tgtEl>
                                        <p:attrNameLst>
                                          <p:attrName>fillcolor</p:attrName>
                                        </p:attrNameLst>
                                      </p:cBhvr>
                                      <p:to>
                                        <a:srgbClr val="34EA6C"/>
                                      </p:to>
                                    </p:animClr>
                                    <p:set>
                                      <p:cBhvr>
                                        <p:cTn id="39" dur="500" fill="hold"/>
                                        <p:tgtEl>
                                          <p:spTgt spid="7"/>
                                        </p:tgtEl>
                                        <p:attrNameLst>
                                          <p:attrName>fill.type</p:attrName>
                                        </p:attrNameLst>
                                      </p:cBhvr>
                                      <p:to>
                                        <p:strVal val="solid"/>
                                      </p:to>
                                    </p:set>
                                    <p:set>
                                      <p:cBhvr>
                                        <p:cTn id="40" dur="500" fill="hold"/>
                                        <p:tgtEl>
                                          <p:spTgt spid="7"/>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9" presetClass="emph" presetSubtype="0" repeatCount="4000" fill="hold" grpId="1" nodeType="clickEffect">
                                  <p:stCondLst>
                                    <p:cond delay="0"/>
                                  </p:stCondLst>
                                  <p:childTnLst>
                                    <p:animClr clrSpc="rgb" dir="cw">
                                      <p:cBhvr override="childStyle">
                                        <p:cTn id="45" dur="500" fill="hold"/>
                                        <p:tgtEl>
                                          <p:spTgt spid="5"/>
                                        </p:tgtEl>
                                        <p:attrNameLst>
                                          <p:attrName>style.color</p:attrName>
                                        </p:attrNameLst>
                                      </p:cBhvr>
                                      <p:to>
                                        <a:srgbClr val="ED3131"/>
                                      </p:to>
                                    </p:animClr>
                                    <p:animClr clrSpc="rgb" dir="cw">
                                      <p:cBhvr>
                                        <p:cTn id="46" dur="500" fill="hold"/>
                                        <p:tgtEl>
                                          <p:spTgt spid="5"/>
                                        </p:tgtEl>
                                        <p:attrNameLst>
                                          <p:attrName>fillcolor</p:attrName>
                                        </p:attrNameLst>
                                      </p:cBhvr>
                                      <p:to>
                                        <a:srgbClr val="ED3131"/>
                                      </p:to>
                                    </p:animClr>
                                    <p:set>
                                      <p:cBhvr>
                                        <p:cTn id="47" dur="500" fill="hold"/>
                                        <p:tgtEl>
                                          <p:spTgt spid="5"/>
                                        </p:tgtEl>
                                        <p:attrNameLst>
                                          <p:attrName>fill.type</p:attrName>
                                        </p:attrNameLst>
                                      </p:cBhvr>
                                      <p:to>
                                        <p:strVal val="solid"/>
                                      </p:to>
                                    </p:set>
                                    <p:set>
                                      <p:cBhvr>
                                        <p:cTn id="48" dur="500" fill="hold"/>
                                        <p:tgtEl>
                                          <p:spTgt spid="5"/>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childTnLst>
        </p:cTn>
      </p:par>
    </p:tnLst>
    <p:bldLst>
      <p:bldP spid="3" grpId="0" animBg="1"/>
      <p:bldP spid="3" grpId="1" animBg="1"/>
      <p:bldP spid="10" grpId="0" animBg="1"/>
      <p:bldP spid="5" grpId="0" animBg="1"/>
      <p:bldP spid="5" grpId="1" animBg="1"/>
      <p:bldP spid="7" grpId="0" bldLvl="0" animBg="1"/>
      <p:bldP spid="7" grpId="1"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p:cNvSpPr/>
          <p:nvPr/>
        </p:nvSpPr>
        <p:spPr>
          <a:xfrm rot="779219" flipV="1">
            <a:off x="-1109783" y="124533"/>
            <a:ext cx="5838263" cy="2875345"/>
          </a:xfrm>
          <a:custGeom>
            <a:avLst/>
            <a:gdLst/>
            <a:ahLst/>
            <a:cxnLst/>
            <a:rect l="l" t="t" r="r" b="b"/>
            <a:pathLst>
              <a:path w="8757394" h="4313017">
                <a:moveTo>
                  <a:pt x="0" y="4313016"/>
                </a:moveTo>
                <a:lnTo>
                  <a:pt x="8757394" y="4313016"/>
                </a:lnTo>
                <a:lnTo>
                  <a:pt x="8757394" y="0"/>
                </a:lnTo>
                <a:lnTo>
                  <a:pt x="0" y="0"/>
                </a:lnTo>
                <a:lnTo>
                  <a:pt x="0" y="4313016"/>
                </a:lnTo>
                <a:close/>
              </a:path>
            </a:pathLst>
          </a:custGeom>
          <a:blipFill>
            <a:blip r:embed="rId4" cstate="email">
              <a:extLst>
                <a:ext uri="{96DAC541-7B7A-43D3-8B79-37D633B846F1}">
                  <asvg:svgBlip xmlns:asvg="http://schemas.microsoft.com/office/drawing/2016/SVG/main" xmlns="" r:embed="rId5"/>
                </a:ext>
              </a:extLst>
            </a:blip>
            <a:stretch>
              <a:fillRect/>
            </a:stretch>
          </a:blipFill>
        </p:spPr>
      </p:sp>
      <p:sp>
        <p:nvSpPr>
          <p:cNvPr id="8" name="Freeform 3"/>
          <p:cNvSpPr/>
          <p:nvPr/>
        </p:nvSpPr>
        <p:spPr>
          <a:xfrm rot="-2915967" flipV="1">
            <a:off x="6887595" y="4225292"/>
            <a:ext cx="6698323" cy="3298925"/>
          </a:xfrm>
          <a:custGeom>
            <a:avLst/>
            <a:gdLst/>
            <a:ahLst/>
            <a:cxnLst/>
            <a:rect l="l" t="t" r="r" b="b"/>
            <a:pathLst>
              <a:path w="10047485" h="4948387">
                <a:moveTo>
                  <a:pt x="0" y="4948387"/>
                </a:moveTo>
                <a:lnTo>
                  <a:pt x="10047486" y="4948387"/>
                </a:lnTo>
                <a:lnTo>
                  <a:pt x="10047486" y="0"/>
                </a:lnTo>
                <a:lnTo>
                  <a:pt x="0" y="0"/>
                </a:lnTo>
                <a:lnTo>
                  <a:pt x="0" y="4948387"/>
                </a:lnTo>
                <a:close/>
              </a:path>
            </a:pathLst>
          </a:custGeom>
          <a:blipFill>
            <a:blip r:embed="rId6" cstate="email">
              <a:extLst>
                <a:ext uri="{96DAC541-7B7A-43D3-8B79-37D633B846F1}">
                  <asvg:svgBlip xmlns:asvg="http://schemas.microsoft.com/office/drawing/2016/SVG/main" xmlns="" r:embed="rId5"/>
                </a:ext>
              </a:extLst>
            </a:blip>
            <a:stretch>
              <a:fillRect/>
            </a:stretch>
          </a:blipFill>
        </p:spPr>
      </p:sp>
      <p:grpSp>
        <p:nvGrpSpPr>
          <p:cNvPr id="9" name="Group 4"/>
          <p:cNvGrpSpPr/>
          <p:nvPr/>
        </p:nvGrpSpPr>
        <p:grpSpPr>
          <a:xfrm>
            <a:off x="685800" y="494906"/>
            <a:ext cx="10820400" cy="5890073"/>
            <a:chOff x="0" y="0"/>
            <a:chExt cx="4274726" cy="2326942"/>
          </a:xfrm>
        </p:grpSpPr>
        <p:sp>
          <p:nvSpPr>
            <p:cNvPr id="11" name="Freeform 5"/>
            <p:cNvSpPr/>
            <p:nvPr/>
          </p:nvSpPr>
          <p:spPr>
            <a:xfrm>
              <a:off x="0" y="0"/>
              <a:ext cx="4274726" cy="2326942"/>
            </a:xfrm>
            <a:custGeom>
              <a:avLst/>
              <a:gdLst/>
              <a:ahLst/>
              <a:cxnLst/>
              <a:rect l="l" t="t" r="r" b="b"/>
              <a:pathLst>
                <a:path w="4274726" h="2326942">
                  <a:moveTo>
                    <a:pt x="24327" y="0"/>
                  </a:moveTo>
                  <a:lnTo>
                    <a:pt x="4250399" y="0"/>
                  </a:lnTo>
                  <a:cubicBezTo>
                    <a:pt x="4263834" y="0"/>
                    <a:pt x="4274726" y="10891"/>
                    <a:pt x="4274726" y="24327"/>
                  </a:cubicBezTo>
                  <a:lnTo>
                    <a:pt x="4274726" y="2302616"/>
                  </a:lnTo>
                  <a:cubicBezTo>
                    <a:pt x="4274726" y="2309068"/>
                    <a:pt x="4272163" y="2315255"/>
                    <a:pt x="4267601" y="2319817"/>
                  </a:cubicBezTo>
                  <a:cubicBezTo>
                    <a:pt x="4263039" y="2324379"/>
                    <a:pt x="4256851" y="2326942"/>
                    <a:pt x="4250399" y="2326942"/>
                  </a:cubicBezTo>
                  <a:lnTo>
                    <a:pt x="24327" y="2326942"/>
                  </a:lnTo>
                  <a:cubicBezTo>
                    <a:pt x="10891" y="2326942"/>
                    <a:pt x="0" y="2316051"/>
                    <a:pt x="0" y="2302616"/>
                  </a:cubicBezTo>
                  <a:lnTo>
                    <a:pt x="0" y="24327"/>
                  </a:lnTo>
                  <a:cubicBezTo>
                    <a:pt x="0" y="10891"/>
                    <a:pt x="10891" y="0"/>
                    <a:pt x="24327" y="0"/>
                  </a:cubicBezTo>
                  <a:close/>
                </a:path>
              </a:pathLst>
            </a:custGeom>
            <a:solidFill>
              <a:srgbClr val="FCF9DA"/>
            </a:solidFill>
          </p:spPr>
        </p:sp>
        <p:sp>
          <p:nvSpPr>
            <p:cNvPr id="12" name="TextBox 6"/>
            <p:cNvSpPr txBox="1"/>
            <p:nvPr/>
          </p:nvSpPr>
          <p:spPr>
            <a:xfrm>
              <a:off x="0" y="-47625"/>
              <a:ext cx="4274726" cy="2374567"/>
            </a:xfrm>
            <a:prstGeom prst="rect">
              <a:avLst/>
            </a:prstGeom>
          </p:spPr>
          <p:txBody>
            <a:bodyPr lIns="33867" tIns="33867" rIns="33867" bIns="33867" rtlCol="0" anchor="ctr"/>
            <a:lstStyle/>
            <a:p>
              <a:pPr algn="ctr">
                <a:lnSpc>
                  <a:spcPts val="1775"/>
                </a:lnSpc>
              </a:pPr>
              <a:endParaRPr sz="1200"/>
            </a:p>
          </p:txBody>
        </p:sp>
      </p:grpSp>
      <p:sp>
        <p:nvSpPr>
          <p:cNvPr id="13" name="Freeform 7"/>
          <p:cNvSpPr/>
          <p:nvPr/>
        </p:nvSpPr>
        <p:spPr>
          <a:xfrm>
            <a:off x="312920" y="3267634"/>
            <a:ext cx="2830650" cy="3379881"/>
          </a:xfrm>
          <a:custGeom>
            <a:avLst/>
            <a:gdLst/>
            <a:ahLst/>
            <a:cxnLst/>
            <a:rect l="l" t="t" r="r" b="b"/>
            <a:pathLst>
              <a:path w="4750469" h="5672202">
                <a:moveTo>
                  <a:pt x="0" y="0"/>
                </a:moveTo>
                <a:lnTo>
                  <a:pt x="4750469" y="0"/>
                </a:lnTo>
                <a:lnTo>
                  <a:pt x="4750469" y="5672202"/>
                </a:lnTo>
                <a:lnTo>
                  <a:pt x="0" y="5672202"/>
                </a:lnTo>
                <a:lnTo>
                  <a:pt x="0" y="0"/>
                </a:lnTo>
                <a:close/>
              </a:path>
            </a:pathLst>
          </a:custGeom>
          <a:blipFill>
            <a:blip r:embed="rId7"/>
            <a:stretch>
              <a:fillRect/>
            </a:stretch>
          </a:blipFill>
        </p:spPr>
      </p:sp>
      <p:sp>
        <p:nvSpPr>
          <p:cNvPr id="14" name="Freeform 8"/>
          <p:cNvSpPr/>
          <p:nvPr/>
        </p:nvSpPr>
        <p:spPr>
          <a:xfrm>
            <a:off x="8371639" y="-371383"/>
            <a:ext cx="1990147" cy="2114366"/>
          </a:xfrm>
          <a:custGeom>
            <a:avLst/>
            <a:gdLst/>
            <a:ahLst/>
            <a:cxnLst/>
            <a:rect l="l" t="t" r="r" b="b"/>
            <a:pathLst>
              <a:path w="2985221" h="3171549">
                <a:moveTo>
                  <a:pt x="0" y="0"/>
                </a:moveTo>
                <a:lnTo>
                  <a:pt x="2985221" y="0"/>
                </a:lnTo>
                <a:lnTo>
                  <a:pt x="2985221" y="3171550"/>
                </a:lnTo>
                <a:lnTo>
                  <a:pt x="0" y="3171550"/>
                </a:lnTo>
                <a:lnTo>
                  <a:pt x="0" y="0"/>
                </a:lnTo>
                <a:close/>
              </a:path>
            </a:pathLst>
          </a:custGeom>
          <a:blipFill>
            <a:blip r:embed="rId8" cstate="email"/>
            <a:stretch>
              <a:fillRect/>
            </a:stretch>
          </a:blipFill>
        </p:spPr>
      </p:sp>
      <p:sp>
        <p:nvSpPr>
          <p:cNvPr id="15" name="Freeform 9"/>
          <p:cNvSpPr/>
          <p:nvPr/>
        </p:nvSpPr>
        <p:spPr>
          <a:xfrm>
            <a:off x="8951817" y="1498507"/>
            <a:ext cx="3525483" cy="1432871"/>
          </a:xfrm>
          <a:custGeom>
            <a:avLst/>
            <a:gdLst/>
            <a:ahLst/>
            <a:cxnLst/>
            <a:rect l="l" t="t" r="r" b="b"/>
            <a:pathLst>
              <a:path w="5288224" h="2149307">
                <a:moveTo>
                  <a:pt x="0" y="0"/>
                </a:moveTo>
                <a:lnTo>
                  <a:pt x="5288224" y="0"/>
                </a:lnTo>
                <a:lnTo>
                  <a:pt x="5288224" y="2149307"/>
                </a:lnTo>
                <a:lnTo>
                  <a:pt x="0" y="2149307"/>
                </a:lnTo>
                <a:lnTo>
                  <a:pt x="0" y="0"/>
                </a:lnTo>
                <a:close/>
              </a:path>
            </a:pathLst>
          </a:custGeom>
          <a:blipFill>
            <a:blip r:embed="rId9" cstate="email">
              <a:extLst>
                <a:ext uri="{96DAC541-7B7A-43D3-8B79-37D633B846F1}">
                  <asvg:svgBlip xmlns:asvg="http://schemas.microsoft.com/office/drawing/2016/SVG/main" xmlns="" r:embed="rId10"/>
                </a:ext>
              </a:extLst>
            </a:blip>
            <a:stretch>
              <a:fillRect/>
            </a:stretch>
          </a:blipFill>
        </p:spPr>
      </p:sp>
      <p:sp>
        <p:nvSpPr>
          <p:cNvPr id="16" name="Freeform 10"/>
          <p:cNvSpPr/>
          <p:nvPr/>
        </p:nvSpPr>
        <p:spPr>
          <a:xfrm rot="-923995">
            <a:off x="4678813" y="5659579"/>
            <a:ext cx="1246939" cy="1450799"/>
          </a:xfrm>
          <a:custGeom>
            <a:avLst/>
            <a:gdLst/>
            <a:ahLst/>
            <a:cxnLst/>
            <a:rect l="l" t="t" r="r" b="b"/>
            <a:pathLst>
              <a:path w="1870409" h="2176198">
                <a:moveTo>
                  <a:pt x="0" y="0"/>
                </a:moveTo>
                <a:lnTo>
                  <a:pt x="1870410" y="0"/>
                </a:lnTo>
                <a:lnTo>
                  <a:pt x="1870410" y="2176198"/>
                </a:lnTo>
                <a:lnTo>
                  <a:pt x="0" y="2176198"/>
                </a:lnTo>
                <a:lnTo>
                  <a:pt x="0" y="0"/>
                </a:lnTo>
                <a:close/>
              </a:path>
            </a:pathLst>
          </a:custGeom>
          <a:blipFill>
            <a:blip r:embed="rId11" cstate="email">
              <a:extLst>
                <a:ext uri="{96DAC541-7B7A-43D3-8B79-37D633B846F1}">
                  <asvg:svgBlip xmlns:asvg="http://schemas.microsoft.com/office/drawing/2016/SVG/main" xmlns="" r:embed="rId12"/>
                </a:ext>
              </a:extLst>
            </a:blip>
            <a:stretch>
              <a:fillRect/>
            </a:stretch>
          </a:blipFill>
        </p:spPr>
      </p:sp>
      <p:sp>
        <p:nvSpPr>
          <p:cNvPr id="17" name="Freeform 11"/>
          <p:cNvSpPr/>
          <p:nvPr/>
        </p:nvSpPr>
        <p:spPr>
          <a:xfrm>
            <a:off x="5979821" y="0"/>
            <a:ext cx="2102385" cy="808364"/>
          </a:xfrm>
          <a:custGeom>
            <a:avLst/>
            <a:gdLst/>
            <a:ahLst/>
            <a:cxnLst/>
            <a:rect l="l" t="t" r="r" b="b"/>
            <a:pathLst>
              <a:path w="3153578" h="1212546">
                <a:moveTo>
                  <a:pt x="0" y="0"/>
                </a:moveTo>
                <a:lnTo>
                  <a:pt x="3153578" y="0"/>
                </a:lnTo>
                <a:lnTo>
                  <a:pt x="3153578" y="1212546"/>
                </a:lnTo>
                <a:lnTo>
                  <a:pt x="0" y="1212546"/>
                </a:lnTo>
                <a:lnTo>
                  <a:pt x="0" y="0"/>
                </a:lnTo>
                <a:close/>
              </a:path>
            </a:pathLst>
          </a:custGeom>
          <a:blipFill>
            <a:blip r:embed="rId13" cstate="email">
              <a:extLst>
                <a:ext uri="{96DAC541-7B7A-43D3-8B79-37D633B846F1}">
                  <asvg:svgBlip xmlns:asvg="http://schemas.microsoft.com/office/drawing/2016/SVG/main" xmlns="" r:embed="rId14"/>
                </a:ext>
              </a:extLst>
            </a:blip>
            <a:stretch>
              <a:fillRect/>
            </a:stretch>
          </a:blipFill>
        </p:spPr>
      </p:sp>
      <p:sp>
        <p:nvSpPr>
          <p:cNvPr id="3" name="Lưu đồ: Chuẩn bị 2"/>
          <p:cNvSpPr/>
          <p:nvPr/>
        </p:nvSpPr>
        <p:spPr>
          <a:xfrm>
            <a:off x="3510576" y="2763100"/>
            <a:ext cx="5441241" cy="1007166"/>
          </a:xfrm>
          <a:prstGeom prst="flowChartPreparation">
            <a:avLst/>
          </a:prstGeom>
          <a:solidFill>
            <a:schemeClr val="bg1"/>
          </a:solidFill>
          <a:ln w="38100">
            <a:solidFill>
              <a:srgbClr val="E28F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14350" indent="-514350" algn="ctr">
              <a:buAutoNum type="alphaUcPeriod"/>
            </a:pPr>
            <a:r>
              <a:rPr lang="vi-VN" sz="2800" b="1" smtClean="0">
                <a:solidFill>
                  <a:schemeClr val="tx1"/>
                </a:solidFill>
                <a:latin typeface="Times New Roman" panose="02020603050405020304" pitchFamily="18" charset="0"/>
                <a:cs typeface="Times New Roman" panose="02020603050405020304" pitchFamily="18" charset="0"/>
              </a:rPr>
              <a:t>Người </a:t>
            </a:r>
          </a:p>
          <a:p>
            <a:pPr algn="ctr"/>
            <a:r>
              <a:rPr lang="vi-VN" sz="2800" b="1" smtClean="0">
                <a:solidFill>
                  <a:schemeClr val="tx1"/>
                </a:solidFill>
                <a:latin typeface="Times New Roman" panose="02020603050405020304" pitchFamily="18" charset="0"/>
                <a:cs typeface="Times New Roman" panose="02020603050405020304" pitchFamily="18" charset="0"/>
              </a:rPr>
              <a:t>cầu nguyện</a:t>
            </a:r>
            <a:endParaRPr lang="en-US" altLang="en-US" sz="2800" b="1">
              <a:solidFill>
                <a:schemeClr val="tx1"/>
              </a:solidFill>
              <a:latin typeface="+mj-lt"/>
              <a:cs typeface="Times New Roman" panose="02020603050405020304" pitchFamily="18" charset="0"/>
            </a:endParaRPr>
          </a:p>
        </p:txBody>
      </p:sp>
      <p:sp>
        <p:nvSpPr>
          <p:cNvPr id="10" name="Lưu đồ: Chuẩn bị 9"/>
          <p:cNvSpPr/>
          <p:nvPr/>
        </p:nvSpPr>
        <p:spPr>
          <a:xfrm>
            <a:off x="980661" y="864704"/>
            <a:ext cx="10230678" cy="1620080"/>
          </a:xfrm>
          <a:prstGeom prst="flowChartPreparation">
            <a:avLst/>
          </a:prstGeom>
          <a:solidFill>
            <a:schemeClr val="bg1"/>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Times New Roman" panose="02020603050405020304" pitchFamily="18" charset="0"/>
                <a:cs typeface="Times New Roman" panose="02020603050405020304" pitchFamily="18" charset="0"/>
              </a:rPr>
              <a:t>Câu 9: </a:t>
            </a:r>
            <a:r>
              <a:rPr lang="vi-VN" sz="4000" b="1" smtClean="0">
                <a:solidFill>
                  <a:schemeClr val="tx1"/>
                </a:solidFill>
                <a:latin typeface="Times New Roman" panose="02020603050405020304" pitchFamily="18" charset="0"/>
                <a:cs typeface="Times New Roman" panose="02020603050405020304" pitchFamily="18" charset="0"/>
              </a:rPr>
              <a:t>Ai sẽ ở trong Chúa và Chúa sẽ ở trong kẻ ấy</a:t>
            </a:r>
            <a:r>
              <a:rPr lang="vi-VN" sz="4000" b="1" smtClean="0">
                <a:solidFill>
                  <a:schemeClr val="tx1"/>
                </a:solidFill>
                <a:latin typeface="+mj-lt"/>
              </a:rPr>
              <a:t>?</a:t>
            </a:r>
            <a:endParaRPr lang="en-US" altLang="en-US" sz="4000" b="1">
              <a:solidFill>
                <a:schemeClr val="tx1"/>
              </a:solidFill>
              <a:latin typeface="+mj-lt"/>
              <a:cs typeface="Times New Roman" panose="02020603050405020304" pitchFamily="18" charset="0"/>
            </a:endParaRPr>
          </a:p>
        </p:txBody>
      </p:sp>
      <p:sp>
        <p:nvSpPr>
          <p:cNvPr id="5" name="Lưu đồ: Chuẩn bị 4"/>
          <p:cNvSpPr/>
          <p:nvPr/>
        </p:nvSpPr>
        <p:spPr>
          <a:xfrm>
            <a:off x="3538329" y="5197203"/>
            <a:ext cx="5413488" cy="1007166"/>
          </a:xfrm>
          <a:prstGeom prst="flowChartPreparation">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smtClean="0">
                <a:solidFill>
                  <a:schemeClr val="tx1"/>
                </a:solidFill>
                <a:latin typeface="Times New Roman" panose="02020603050405020304" pitchFamily="18" charset="0"/>
                <a:cs typeface="Times New Roman" panose="02020603050405020304" pitchFamily="18" charset="0"/>
              </a:rPr>
              <a:t>C</a:t>
            </a:r>
            <a:r>
              <a:rPr lang="vi-VN" sz="2600" smtClean="0">
                <a:solidFill>
                  <a:schemeClr val="tx1"/>
                </a:solidFill>
                <a:latin typeface="Times New Roman" panose="02020603050405020304" pitchFamily="18" charset="0"/>
                <a:cs typeface="Times New Roman" panose="02020603050405020304" pitchFamily="18" charset="0"/>
              </a:rPr>
              <a:t>.</a:t>
            </a:r>
            <a:r>
              <a:rPr lang="vi-VN" sz="2600" b="1" smtClean="0">
                <a:solidFill>
                  <a:schemeClr val="tx1"/>
                </a:solidFill>
                <a:latin typeface="Times New Roman" panose="02020603050405020304" pitchFamily="18" charset="0"/>
                <a:cs typeface="Times New Roman" panose="02020603050405020304" pitchFamily="18" charset="0"/>
              </a:rPr>
              <a:t> </a:t>
            </a:r>
            <a:r>
              <a:rPr lang="vi-VN" sz="2600" b="1" smtClean="0">
                <a:solidFill>
                  <a:schemeClr val="tx1"/>
                </a:solidFill>
                <a:latin typeface="Times New Roman" panose="02020603050405020304" pitchFamily="18" charset="0"/>
                <a:cs typeface="Times New Roman" panose="02020603050405020304" pitchFamily="18" charset="0"/>
              </a:rPr>
              <a:t>Người khôn ngoan</a:t>
            </a:r>
            <a:endParaRPr lang="en-US" altLang="en-US" sz="2600" b="1">
              <a:solidFill>
                <a:schemeClr val="tx1"/>
              </a:solidFill>
              <a:latin typeface="+mj-lt"/>
              <a:cs typeface="Times New Roman" panose="02020603050405020304" pitchFamily="18" charset="0"/>
            </a:endParaRPr>
          </a:p>
        </p:txBody>
      </p:sp>
      <p:sp>
        <p:nvSpPr>
          <p:cNvPr id="6" name="Lưu đồ: Chuẩn bị 5"/>
          <p:cNvSpPr/>
          <p:nvPr/>
        </p:nvSpPr>
        <p:spPr>
          <a:xfrm>
            <a:off x="3538330" y="4002454"/>
            <a:ext cx="5413487" cy="1007166"/>
          </a:xfrm>
          <a:prstGeom prst="flowChartPreparation">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smtClean="0">
                <a:solidFill>
                  <a:schemeClr val="tx1"/>
                </a:solidFill>
                <a:latin typeface="Times New Roman" panose="02020603050405020304" pitchFamily="18" charset="0"/>
                <a:cs typeface="Times New Roman" panose="02020603050405020304" pitchFamily="18" charset="0"/>
              </a:rPr>
              <a:t>B</a:t>
            </a:r>
            <a:r>
              <a:rPr lang="vi-VN" sz="2600" b="1" smtClean="0">
                <a:solidFill>
                  <a:schemeClr val="tx1"/>
                </a:solidFill>
                <a:latin typeface="Times New Roman" panose="02020603050405020304" pitchFamily="18" charset="0"/>
                <a:cs typeface="Times New Roman" panose="02020603050405020304" pitchFamily="18" charset="0"/>
              </a:rPr>
              <a:t>.</a:t>
            </a:r>
            <a:r>
              <a:rPr lang="en-US" sz="2600" b="1" smtClean="0">
                <a:solidFill>
                  <a:schemeClr val="tx1"/>
                </a:solidFill>
                <a:latin typeface="Times New Roman" panose="02020603050405020304" pitchFamily="18" charset="0"/>
                <a:cs typeface="Times New Roman" panose="02020603050405020304" pitchFamily="18" charset="0"/>
              </a:rPr>
              <a:t> </a:t>
            </a:r>
            <a:r>
              <a:rPr lang="vi-VN" sz="2600" b="1" smtClean="0">
                <a:solidFill>
                  <a:schemeClr val="tx1"/>
                </a:solidFill>
                <a:latin typeface="Times New Roman" panose="02020603050405020304" pitchFamily="18" charset="0"/>
                <a:cs typeface="Times New Roman" panose="02020603050405020304" pitchFamily="18" charset="0"/>
              </a:rPr>
              <a:t>Người ăn Ngài</a:t>
            </a:r>
            <a:endParaRPr lang="en-US" altLang="en-US" sz="26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313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9" presetClass="emph" presetSubtype="0" repeatCount="4000" fill="hold" grpId="1" nodeType="clickEffect">
                                  <p:stCondLst>
                                    <p:cond delay="0"/>
                                  </p:stCondLst>
                                  <p:childTnLst>
                                    <p:animClr clrSpc="rgb" dir="cw">
                                      <p:cBhvr override="childStyle">
                                        <p:cTn id="29" dur="500" fill="hold"/>
                                        <p:tgtEl>
                                          <p:spTgt spid="3"/>
                                        </p:tgtEl>
                                        <p:attrNameLst>
                                          <p:attrName>style.color</p:attrName>
                                        </p:attrNameLst>
                                      </p:cBhvr>
                                      <p:to>
                                        <a:srgbClr val="ED3131"/>
                                      </p:to>
                                    </p:animClr>
                                    <p:animClr clrSpc="rgb" dir="cw">
                                      <p:cBhvr>
                                        <p:cTn id="30" dur="500" fill="hold"/>
                                        <p:tgtEl>
                                          <p:spTgt spid="3"/>
                                        </p:tgtEl>
                                        <p:attrNameLst>
                                          <p:attrName>fillcolor</p:attrName>
                                        </p:attrNameLst>
                                      </p:cBhvr>
                                      <p:to>
                                        <a:srgbClr val="ED3131"/>
                                      </p:to>
                                    </p:animClr>
                                    <p:set>
                                      <p:cBhvr>
                                        <p:cTn id="31" dur="500" fill="hold"/>
                                        <p:tgtEl>
                                          <p:spTgt spid="3"/>
                                        </p:tgtEl>
                                        <p:attrNameLst>
                                          <p:attrName>fill.type</p:attrName>
                                        </p:attrNameLst>
                                      </p:cBhvr>
                                      <p:to>
                                        <p:strVal val="solid"/>
                                      </p:to>
                                    </p:set>
                                    <p:set>
                                      <p:cBhvr>
                                        <p:cTn id="32" dur="50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3"/>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9" presetClass="emph" presetSubtype="0" repeatCount="4000" fill="hold" grpId="1" nodeType="clickEffect">
                                  <p:stCondLst>
                                    <p:cond delay="0"/>
                                  </p:stCondLst>
                                  <p:childTnLst>
                                    <p:animClr clrSpc="rgb" dir="cw">
                                      <p:cBhvr override="childStyle">
                                        <p:cTn id="37" dur="500" fill="hold"/>
                                        <p:tgtEl>
                                          <p:spTgt spid="6"/>
                                        </p:tgtEl>
                                        <p:attrNameLst>
                                          <p:attrName>style.color</p:attrName>
                                        </p:attrNameLst>
                                      </p:cBhvr>
                                      <p:to>
                                        <a:srgbClr val="34EA6C"/>
                                      </p:to>
                                    </p:animClr>
                                    <p:animClr clrSpc="rgb" dir="cw">
                                      <p:cBhvr>
                                        <p:cTn id="38" dur="500" fill="hold"/>
                                        <p:tgtEl>
                                          <p:spTgt spid="6"/>
                                        </p:tgtEl>
                                        <p:attrNameLst>
                                          <p:attrName>fillcolor</p:attrName>
                                        </p:attrNameLst>
                                      </p:cBhvr>
                                      <p:to>
                                        <a:srgbClr val="34EA6C"/>
                                      </p:to>
                                    </p:animClr>
                                    <p:set>
                                      <p:cBhvr>
                                        <p:cTn id="39" dur="500" fill="hold"/>
                                        <p:tgtEl>
                                          <p:spTgt spid="6"/>
                                        </p:tgtEl>
                                        <p:attrNameLst>
                                          <p:attrName>fill.type</p:attrName>
                                        </p:attrNameLst>
                                      </p:cBhvr>
                                      <p:to>
                                        <p:strVal val="solid"/>
                                      </p:to>
                                    </p:set>
                                    <p:set>
                                      <p:cBhvr>
                                        <p:cTn id="40" dur="500" fill="hold"/>
                                        <p:tgtEl>
                                          <p:spTgt spid="6"/>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9" presetClass="emph" presetSubtype="0" repeatCount="4000" fill="hold" grpId="1" nodeType="clickEffect">
                                  <p:stCondLst>
                                    <p:cond delay="0"/>
                                  </p:stCondLst>
                                  <p:childTnLst>
                                    <p:animClr clrSpc="rgb" dir="cw">
                                      <p:cBhvr override="childStyle">
                                        <p:cTn id="45" dur="500" fill="hold"/>
                                        <p:tgtEl>
                                          <p:spTgt spid="5"/>
                                        </p:tgtEl>
                                        <p:attrNameLst>
                                          <p:attrName>style.color</p:attrName>
                                        </p:attrNameLst>
                                      </p:cBhvr>
                                      <p:to>
                                        <a:srgbClr val="ED3131"/>
                                      </p:to>
                                    </p:animClr>
                                    <p:animClr clrSpc="rgb" dir="cw">
                                      <p:cBhvr>
                                        <p:cTn id="46" dur="500" fill="hold"/>
                                        <p:tgtEl>
                                          <p:spTgt spid="5"/>
                                        </p:tgtEl>
                                        <p:attrNameLst>
                                          <p:attrName>fillcolor</p:attrName>
                                        </p:attrNameLst>
                                      </p:cBhvr>
                                      <p:to>
                                        <a:srgbClr val="ED3131"/>
                                      </p:to>
                                    </p:animClr>
                                    <p:set>
                                      <p:cBhvr>
                                        <p:cTn id="47" dur="500" fill="hold"/>
                                        <p:tgtEl>
                                          <p:spTgt spid="5"/>
                                        </p:tgtEl>
                                        <p:attrNameLst>
                                          <p:attrName>fill.type</p:attrName>
                                        </p:attrNameLst>
                                      </p:cBhvr>
                                      <p:to>
                                        <p:strVal val="solid"/>
                                      </p:to>
                                    </p:set>
                                    <p:set>
                                      <p:cBhvr>
                                        <p:cTn id="48" dur="500" fill="hold"/>
                                        <p:tgtEl>
                                          <p:spTgt spid="5"/>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childTnLst>
        </p:cTn>
      </p:par>
    </p:tnLst>
    <p:bldLst>
      <p:bldP spid="3" grpId="0" animBg="1"/>
      <p:bldP spid="3" grpId="1" animBg="1"/>
      <p:bldP spid="10" grpId="0" animBg="1"/>
      <p:bldP spid="5" grpId="0" animBg="1"/>
      <p:bldP spid="5" grpId="1" animBg="1"/>
      <p:bldP spid="6" grpId="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p:cNvSpPr/>
          <p:nvPr/>
        </p:nvSpPr>
        <p:spPr>
          <a:xfrm rot="1485497">
            <a:off x="-1117442" y="-593355"/>
            <a:ext cx="7461219" cy="3674651"/>
          </a:xfrm>
          <a:custGeom>
            <a:avLst/>
            <a:gdLst/>
            <a:ahLst/>
            <a:cxnLst/>
            <a:rect l="l" t="t" r="r" b="b"/>
            <a:pathLst>
              <a:path w="11191829" h="5511976">
                <a:moveTo>
                  <a:pt x="0" y="0"/>
                </a:moveTo>
                <a:lnTo>
                  <a:pt x="11191828" y="0"/>
                </a:lnTo>
                <a:lnTo>
                  <a:pt x="11191828" y="5511976"/>
                </a:lnTo>
                <a:lnTo>
                  <a:pt x="0" y="5511976"/>
                </a:lnTo>
                <a:lnTo>
                  <a:pt x="0" y="0"/>
                </a:lnTo>
                <a:close/>
              </a:path>
            </a:pathLst>
          </a:custGeom>
          <a:blipFill>
            <a:blip r:embed="rId4" cstate="email">
              <a:extLst>
                <a:ext uri="{96DAC541-7B7A-43D3-8B79-37D633B846F1}">
                  <asvg:svgBlip xmlns:asvg="http://schemas.microsoft.com/office/drawing/2016/SVG/main" xmlns="" r:embed="rId5"/>
                </a:ext>
              </a:extLst>
            </a:blip>
            <a:stretch>
              <a:fillRect/>
            </a:stretch>
          </a:blipFill>
        </p:spPr>
      </p:sp>
      <p:grpSp>
        <p:nvGrpSpPr>
          <p:cNvPr id="8" name="Group 3"/>
          <p:cNvGrpSpPr/>
          <p:nvPr/>
        </p:nvGrpSpPr>
        <p:grpSpPr>
          <a:xfrm>
            <a:off x="685800" y="685800"/>
            <a:ext cx="10684025" cy="5486400"/>
            <a:chOff x="0" y="0"/>
            <a:chExt cx="4220850" cy="2167467"/>
          </a:xfrm>
        </p:grpSpPr>
        <p:sp>
          <p:nvSpPr>
            <p:cNvPr id="9" name="Freeform 4"/>
            <p:cNvSpPr/>
            <p:nvPr/>
          </p:nvSpPr>
          <p:spPr>
            <a:xfrm>
              <a:off x="0" y="0"/>
              <a:ext cx="4220850" cy="2167467"/>
            </a:xfrm>
            <a:custGeom>
              <a:avLst/>
              <a:gdLst/>
              <a:ahLst/>
              <a:cxnLst/>
              <a:rect l="l" t="t" r="r" b="b"/>
              <a:pathLst>
                <a:path w="4220850" h="2167467">
                  <a:moveTo>
                    <a:pt x="24637" y="0"/>
                  </a:moveTo>
                  <a:lnTo>
                    <a:pt x="4196212" y="0"/>
                  </a:lnTo>
                  <a:cubicBezTo>
                    <a:pt x="4209819" y="0"/>
                    <a:pt x="4220850" y="11030"/>
                    <a:pt x="4220850" y="24637"/>
                  </a:cubicBezTo>
                  <a:lnTo>
                    <a:pt x="4220850" y="2142829"/>
                  </a:lnTo>
                  <a:cubicBezTo>
                    <a:pt x="4220850" y="2156436"/>
                    <a:pt x="4209819" y="2167467"/>
                    <a:pt x="4196212" y="2167467"/>
                  </a:cubicBezTo>
                  <a:lnTo>
                    <a:pt x="24637" y="2167467"/>
                  </a:lnTo>
                  <a:cubicBezTo>
                    <a:pt x="18103" y="2167467"/>
                    <a:pt x="11836" y="2164871"/>
                    <a:pt x="7216" y="2160251"/>
                  </a:cubicBezTo>
                  <a:cubicBezTo>
                    <a:pt x="2596" y="2155630"/>
                    <a:pt x="0" y="2149364"/>
                    <a:pt x="0" y="2142829"/>
                  </a:cubicBezTo>
                  <a:lnTo>
                    <a:pt x="0" y="24637"/>
                  </a:lnTo>
                  <a:cubicBezTo>
                    <a:pt x="0" y="11030"/>
                    <a:pt x="11030" y="0"/>
                    <a:pt x="24637" y="0"/>
                  </a:cubicBezTo>
                  <a:close/>
                </a:path>
              </a:pathLst>
            </a:custGeom>
            <a:solidFill>
              <a:srgbClr val="C8E4B2"/>
            </a:solidFill>
          </p:spPr>
        </p:sp>
        <p:sp>
          <p:nvSpPr>
            <p:cNvPr id="11" name="TextBox 5"/>
            <p:cNvSpPr txBox="1"/>
            <p:nvPr/>
          </p:nvSpPr>
          <p:spPr>
            <a:xfrm>
              <a:off x="0" y="-47625"/>
              <a:ext cx="4220850" cy="2215092"/>
            </a:xfrm>
            <a:prstGeom prst="rect">
              <a:avLst/>
            </a:prstGeom>
          </p:spPr>
          <p:txBody>
            <a:bodyPr lIns="33867" tIns="33867" rIns="33867" bIns="33867" rtlCol="0" anchor="ctr"/>
            <a:lstStyle/>
            <a:p>
              <a:pPr algn="ctr">
                <a:lnSpc>
                  <a:spcPts val="1775"/>
                </a:lnSpc>
              </a:pPr>
              <a:endParaRPr sz="1200"/>
            </a:p>
          </p:txBody>
        </p:sp>
      </p:grpSp>
      <p:sp>
        <p:nvSpPr>
          <p:cNvPr id="12" name="Freeform 6"/>
          <p:cNvSpPr/>
          <p:nvPr/>
        </p:nvSpPr>
        <p:spPr>
          <a:xfrm>
            <a:off x="185623" y="3457801"/>
            <a:ext cx="2662111" cy="3342613"/>
          </a:xfrm>
          <a:custGeom>
            <a:avLst/>
            <a:gdLst/>
            <a:ahLst/>
            <a:cxnLst/>
            <a:rect l="l" t="t" r="r" b="b"/>
            <a:pathLst>
              <a:path w="3151146" h="3956658">
                <a:moveTo>
                  <a:pt x="0" y="0"/>
                </a:moveTo>
                <a:lnTo>
                  <a:pt x="3151146" y="0"/>
                </a:lnTo>
                <a:lnTo>
                  <a:pt x="3151146" y="3956658"/>
                </a:lnTo>
                <a:lnTo>
                  <a:pt x="0" y="3956658"/>
                </a:lnTo>
                <a:lnTo>
                  <a:pt x="0" y="0"/>
                </a:lnTo>
                <a:close/>
              </a:path>
            </a:pathLst>
          </a:custGeom>
          <a:blipFill>
            <a:blip r:embed="rId6" cstate="email"/>
            <a:stretch>
              <a:fillRect/>
            </a:stretch>
          </a:blipFill>
        </p:spPr>
      </p:sp>
      <p:sp>
        <p:nvSpPr>
          <p:cNvPr id="13" name="Freeform 7"/>
          <p:cNvSpPr/>
          <p:nvPr/>
        </p:nvSpPr>
        <p:spPr>
          <a:xfrm rot="-923995">
            <a:off x="9554352" y="4192235"/>
            <a:ext cx="2537595" cy="2952460"/>
          </a:xfrm>
          <a:custGeom>
            <a:avLst/>
            <a:gdLst/>
            <a:ahLst/>
            <a:cxnLst/>
            <a:rect l="l" t="t" r="r" b="b"/>
            <a:pathLst>
              <a:path w="3806392" h="4428690">
                <a:moveTo>
                  <a:pt x="0" y="0"/>
                </a:moveTo>
                <a:lnTo>
                  <a:pt x="3806392" y="0"/>
                </a:lnTo>
                <a:lnTo>
                  <a:pt x="3806392" y="4428690"/>
                </a:lnTo>
                <a:lnTo>
                  <a:pt x="0" y="4428690"/>
                </a:lnTo>
                <a:lnTo>
                  <a:pt x="0" y="0"/>
                </a:lnTo>
                <a:close/>
              </a:path>
            </a:pathLst>
          </a:custGeom>
          <a:blipFill>
            <a:blip r:embed="rId7" cstate="email">
              <a:extLst>
                <a:ext uri="{96DAC541-7B7A-43D3-8B79-37D633B846F1}">
                  <asvg:svgBlip xmlns:asvg="http://schemas.microsoft.com/office/drawing/2016/SVG/main" xmlns="" r:embed="rId8"/>
                </a:ext>
              </a:extLst>
            </a:blip>
            <a:stretch>
              <a:fillRect/>
            </a:stretch>
          </a:blipFill>
        </p:spPr>
      </p:sp>
      <p:sp>
        <p:nvSpPr>
          <p:cNvPr id="3" name="Lưu đồ: Chuẩn bị 2"/>
          <p:cNvSpPr/>
          <p:nvPr/>
        </p:nvSpPr>
        <p:spPr>
          <a:xfrm>
            <a:off x="3371667" y="2635526"/>
            <a:ext cx="5627954" cy="1007166"/>
          </a:xfrm>
          <a:prstGeom prst="flowChartPreparation">
            <a:avLst/>
          </a:prstGeom>
          <a:solidFill>
            <a:schemeClr val="bg1"/>
          </a:solidFill>
          <a:ln w="38100">
            <a:solidFill>
              <a:srgbClr val="E28F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A</a:t>
            </a:r>
            <a:r>
              <a:rPr lang="vi-VN" sz="2800" b="1" smtClean="0">
                <a:solidFill>
                  <a:schemeClr val="tx1"/>
                </a:solidFill>
                <a:latin typeface="+mj-lt"/>
                <a:cs typeface="Times New Roman" panose="02020603050405020304" pitchFamily="18" charset="0"/>
              </a:rPr>
              <a:t>. </a:t>
            </a:r>
            <a:r>
              <a:rPr lang="vi-VN" sz="2800" b="1" smtClean="0">
                <a:solidFill>
                  <a:schemeClr val="tx1"/>
                </a:solidFill>
                <a:latin typeface="+mj-lt"/>
                <a:cs typeface="Times New Roman" panose="02020603050405020304" pitchFamily="18" charset="0"/>
              </a:rPr>
              <a:t>Sống đời đời</a:t>
            </a:r>
            <a:endParaRPr lang="en-US" altLang="en-US" sz="2800" b="1">
              <a:solidFill>
                <a:schemeClr val="tx1"/>
              </a:solidFill>
              <a:latin typeface="+mj-lt"/>
              <a:cs typeface="Times New Roman" panose="02020603050405020304" pitchFamily="18" charset="0"/>
            </a:endParaRPr>
          </a:p>
        </p:txBody>
      </p:sp>
      <p:sp>
        <p:nvSpPr>
          <p:cNvPr id="10" name="Lưu đồ: Chuẩn bị 9"/>
          <p:cNvSpPr/>
          <p:nvPr/>
        </p:nvSpPr>
        <p:spPr>
          <a:xfrm>
            <a:off x="980661" y="864704"/>
            <a:ext cx="10230678" cy="1620080"/>
          </a:xfrm>
          <a:prstGeom prst="flowChartPreparation">
            <a:avLst/>
          </a:prstGeom>
          <a:solidFill>
            <a:schemeClr val="bg1"/>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Times New Roman" panose="02020603050405020304" pitchFamily="18" charset="0"/>
                <a:cs typeface="Times New Roman" panose="02020603050405020304" pitchFamily="18" charset="0"/>
              </a:rPr>
              <a:t>Câu </a:t>
            </a:r>
            <a:r>
              <a:rPr lang="en-US" altLang="vi-VN" sz="3600" b="1" smtClean="0">
                <a:solidFill>
                  <a:schemeClr val="tx1"/>
                </a:solidFill>
                <a:latin typeface="Times New Roman" panose="02020603050405020304" pitchFamily="18" charset="0"/>
                <a:cs typeface="Times New Roman" panose="02020603050405020304" pitchFamily="18" charset="0"/>
              </a:rPr>
              <a:t>10</a:t>
            </a:r>
            <a:r>
              <a:rPr lang="vi-VN" sz="3600" b="1" smtClean="0">
                <a:solidFill>
                  <a:schemeClr val="tx1"/>
                </a:solidFill>
                <a:latin typeface="Times New Roman" panose="02020603050405020304" pitchFamily="18" charset="0"/>
                <a:cs typeface="Times New Roman" panose="02020603050405020304" pitchFamily="18" charset="0"/>
              </a:rPr>
              <a:t>: </a:t>
            </a:r>
            <a:r>
              <a:rPr lang="vi-VN" sz="3600" b="1" smtClean="0">
                <a:solidFill>
                  <a:schemeClr val="tx1"/>
                </a:solidFill>
                <a:latin typeface="Times New Roman" panose="02020603050405020304" pitchFamily="18" charset="0"/>
                <a:cs typeface="Times New Roman" panose="02020603050405020304" pitchFamily="18" charset="0"/>
              </a:rPr>
              <a:t>Bánh Chúa ban khác gì manna xưa?</a:t>
            </a:r>
            <a:endParaRPr lang="en-US" altLang="en-US" sz="4000" b="1">
              <a:solidFill>
                <a:schemeClr val="tx1"/>
              </a:solidFill>
              <a:latin typeface="+mj-lt"/>
              <a:cs typeface="Times New Roman" panose="02020603050405020304" pitchFamily="18" charset="0"/>
            </a:endParaRPr>
          </a:p>
        </p:txBody>
      </p:sp>
      <p:sp>
        <p:nvSpPr>
          <p:cNvPr id="5" name="Lưu đồ: Chuẩn bị 4"/>
          <p:cNvSpPr/>
          <p:nvPr/>
        </p:nvSpPr>
        <p:spPr>
          <a:xfrm>
            <a:off x="3470142" y="3824909"/>
            <a:ext cx="5529479" cy="1007166"/>
          </a:xfrm>
          <a:prstGeom prst="flowChartPreparation">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tx1"/>
                </a:solidFill>
                <a:latin typeface="Times New Roman" panose="02020603050405020304" pitchFamily="18" charset="0"/>
                <a:cs typeface="Times New Roman" panose="02020603050405020304" pitchFamily="18" charset="0"/>
              </a:rPr>
              <a:t>B. </a:t>
            </a:r>
            <a:r>
              <a:rPr lang="vi-VN" sz="2800" b="1" smtClean="0">
                <a:solidFill>
                  <a:schemeClr val="tx1"/>
                </a:solidFill>
                <a:latin typeface="Times New Roman" panose="02020603050405020304" pitchFamily="18" charset="0"/>
                <a:cs typeface="Times New Roman" panose="02020603050405020304" pitchFamily="18" charset="0"/>
              </a:rPr>
              <a:t>Ngon hơn</a:t>
            </a:r>
            <a:endParaRPr lang="en-US" altLang="en-US" sz="2800" b="1">
              <a:solidFill>
                <a:schemeClr val="tx1"/>
              </a:solidFill>
              <a:latin typeface="Times New Roman" panose="02020603050405020304" pitchFamily="18" charset="0"/>
              <a:cs typeface="Times New Roman" panose="02020603050405020304" pitchFamily="18" charset="0"/>
            </a:endParaRPr>
          </a:p>
        </p:txBody>
      </p:sp>
      <p:sp>
        <p:nvSpPr>
          <p:cNvPr id="6" name="Lưu đồ: Chuẩn bị 5"/>
          <p:cNvSpPr/>
          <p:nvPr/>
        </p:nvSpPr>
        <p:spPr>
          <a:xfrm>
            <a:off x="3331835" y="4997639"/>
            <a:ext cx="5667786" cy="1007166"/>
          </a:xfrm>
          <a:prstGeom prst="flowChartPreparation">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smtClean="0">
                <a:solidFill>
                  <a:schemeClr val="tx1"/>
                </a:solidFill>
                <a:latin typeface="Times New Roman" panose="02020603050405020304" pitchFamily="18" charset="0"/>
                <a:cs typeface="Times New Roman" panose="02020603050405020304" pitchFamily="18" charset="0"/>
              </a:rPr>
              <a:t>C</a:t>
            </a:r>
            <a:r>
              <a:rPr lang="vi-VN" sz="2600" b="1" smtClean="0">
                <a:solidFill>
                  <a:schemeClr val="tx1"/>
                </a:solidFill>
                <a:latin typeface="+mj-lt"/>
                <a:cs typeface="Times New Roman" panose="02020603050405020304" pitchFamily="18" charset="0"/>
              </a:rPr>
              <a:t>. </a:t>
            </a:r>
            <a:r>
              <a:rPr lang="vi-VN" sz="2600" b="1" smtClean="0">
                <a:solidFill>
                  <a:schemeClr val="tx1"/>
                </a:solidFill>
                <a:latin typeface="+mj-lt"/>
                <a:cs typeface="Times New Roman" panose="02020603050405020304" pitchFamily="18" charset="0"/>
              </a:rPr>
              <a:t>Nhiều hơn</a:t>
            </a:r>
            <a:endParaRPr lang="vi-VN" sz="26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82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9" presetClass="emph" presetSubtype="0" repeatCount="4000" fill="hold" grpId="1" nodeType="clickEffect">
                                  <p:stCondLst>
                                    <p:cond delay="0"/>
                                  </p:stCondLst>
                                  <p:childTnLst>
                                    <p:animClr clrSpc="rgb" dir="cw">
                                      <p:cBhvr override="childStyle">
                                        <p:cTn id="29" dur="500" fill="hold"/>
                                        <p:tgtEl>
                                          <p:spTgt spid="3"/>
                                        </p:tgtEl>
                                        <p:attrNameLst>
                                          <p:attrName>style.color</p:attrName>
                                        </p:attrNameLst>
                                      </p:cBhvr>
                                      <p:to>
                                        <a:srgbClr val="36E836"/>
                                      </p:to>
                                    </p:animClr>
                                    <p:animClr clrSpc="rgb" dir="cw">
                                      <p:cBhvr>
                                        <p:cTn id="30" dur="500" fill="hold"/>
                                        <p:tgtEl>
                                          <p:spTgt spid="3"/>
                                        </p:tgtEl>
                                        <p:attrNameLst>
                                          <p:attrName>fillcolor</p:attrName>
                                        </p:attrNameLst>
                                      </p:cBhvr>
                                      <p:to>
                                        <a:srgbClr val="36E836"/>
                                      </p:to>
                                    </p:animClr>
                                    <p:set>
                                      <p:cBhvr>
                                        <p:cTn id="31" dur="500" fill="hold"/>
                                        <p:tgtEl>
                                          <p:spTgt spid="3"/>
                                        </p:tgtEl>
                                        <p:attrNameLst>
                                          <p:attrName>fill.type</p:attrName>
                                        </p:attrNameLst>
                                      </p:cBhvr>
                                      <p:to>
                                        <p:strVal val="solid"/>
                                      </p:to>
                                    </p:set>
                                    <p:set>
                                      <p:cBhvr>
                                        <p:cTn id="32" dur="50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9" presetClass="emph" presetSubtype="0" repeatCount="4000" fill="hold" grpId="1" nodeType="clickEffect">
                                  <p:stCondLst>
                                    <p:cond delay="0"/>
                                  </p:stCondLst>
                                  <p:childTnLst>
                                    <p:animClr clrSpc="rgb" dir="cw">
                                      <p:cBhvr override="childStyle">
                                        <p:cTn id="37" dur="500" fill="hold"/>
                                        <p:tgtEl>
                                          <p:spTgt spid="6"/>
                                        </p:tgtEl>
                                        <p:attrNameLst>
                                          <p:attrName>style.color</p:attrName>
                                        </p:attrNameLst>
                                      </p:cBhvr>
                                      <p:to>
                                        <a:srgbClr val="FC2241"/>
                                      </p:to>
                                    </p:animClr>
                                    <p:animClr clrSpc="rgb" dir="cw">
                                      <p:cBhvr>
                                        <p:cTn id="38" dur="500" fill="hold"/>
                                        <p:tgtEl>
                                          <p:spTgt spid="6"/>
                                        </p:tgtEl>
                                        <p:attrNameLst>
                                          <p:attrName>fillcolor</p:attrName>
                                        </p:attrNameLst>
                                      </p:cBhvr>
                                      <p:to>
                                        <a:srgbClr val="FC2241"/>
                                      </p:to>
                                    </p:animClr>
                                    <p:set>
                                      <p:cBhvr>
                                        <p:cTn id="39" dur="500" fill="hold"/>
                                        <p:tgtEl>
                                          <p:spTgt spid="6"/>
                                        </p:tgtEl>
                                        <p:attrNameLst>
                                          <p:attrName>fill.type</p:attrName>
                                        </p:attrNameLst>
                                      </p:cBhvr>
                                      <p:to>
                                        <p:strVal val="solid"/>
                                      </p:to>
                                    </p:set>
                                    <p:set>
                                      <p:cBhvr>
                                        <p:cTn id="40" dur="500" fill="hold"/>
                                        <p:tgtEl>
                                          <p:spTgt spid="6"/>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9" presetClass="emph" presetSubtype="0" repeatCount="4000" fill="hold" grpId="1" nodeType="clickEffect">
                                  <p:stCondLst>
                                    <p:cond delay="0"/>
                                  </p:stCondLst>
                                  <p:childTnLst>
                                    <p:animClr clrSpc="rgb" dir="cw">
                                      <p:cBhvr override="childStyle">
                                        <p:cTn id="45" dur="500" fill="hold"/>
                                        <p:tgtEl>
                                          <p:spTgt spid="5"/>
                                        </p:tgtEl>
                                        <p:attrNameLst>
                                          <p:attrName>style.color</p:attrName>
                                        </p:attrNameLst>
                                      </p:cBhvr>
                                      <p:to>
                                        <a:srgbClr val="F42A2A"/>
                                      </p:to>
                                    </p:animClr>
                                    <p:animClr clrSpc="rgb" dir="cw">
                                      <p:cBhvr>
                                        <p:cTn id="46" dur="500" fill="hold"/>
                                        <p:tgtEl>
                                          <p:spTgt spid="5"/>
                                        </p:tgtEl>
                                        <p:attrNameLst>
                                          <p:attrName>fillcolor</p:attrName>
                                        </p:attrNameLst>
                                      </p:cBhvr>
                                      <p:to>
                                        <a:srgbClr val="F42A2A"/>
                                      </p:to>
                                    </p:animClr>
                                    <p:set>
                                      <p:cBhvr>
                                        <p:cTn id="47" dur="500" fill="hold"/>
                                        <p:tgtEl>
                                          <p:spTgt spid="5"/>
                                        </p:tgtEl>
                                        <p:attrNameLst>
                                          <p:attrName>fill.type</p:attrName>
                                        </p:attrNameLst>
                                      </p:cBhvr>
                                      <p:to>
                                        <p:strVal val="solid"/>
                                      </p:to>
                                    </p:set>
                                    <p:set>
                                      <p:cBhvr>
                                        <p:cTn id="48" dur="500" fill="hold"/>
                                        <p:tgtEl>
                                          <p:spTgt spid="5"/>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childTnLst>
        </p:cTn>
      </p:par>
    </p:tnLst>
    <p:bldLst>
      <p:bldP spid="3" grpId="0" bldLvl="0" animBg="1"/>
      <p:bldP spid="3" grpId="1" bldLvl="0" animBg="1"/>
      <p:bldP spid="10" grpId="0" bldLvl="0" animBg="1"/>
      <p:bldP spid="5" grpId="0" bldLvl="0" animBg="1"/>
      <p:bldP spid="5" grpId="1" bldLvl="0" animBg="1"/>
      <p:bldP spid="6" grpId="0" bldLvl="0" animBg="1"/>
      <p:bldP spid="6" grpId="1"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991428" y="-159658"/>
            <a:ext cx="6017305" cy="6017305"/>
          </a:xfrm>
          <a:prstGeom prst="rect">
            <a:avLst/>
          </a:prstGeom>
        </p:spPr>
      </p:pic>
      <p:grpSp>
        <p:nvGrpSpPr>
          <p:cNvPr id="8" name="Group 7"/>
          <p:cNvGrpSpPr/>
          <p:nvPr/>
        </p:nvGrpSpPr>
        <p:grpSpPr>
          <a:xfrm>
            <a:off x="4005943" y="-166914"/>
            <a:ext cx="6037943" cy="6017305"/>
            <a:chOff x="4005943" y="-166914"/>
            <a:chExt cx="6037943" cy="6017305"/>
          </a:xfrm>
        </p:grpSpPr>
        <p:pic>
          <p:nvPicPr>
            <p:cNvPr id="5" name="Picture 4"/>
            <p:cNvPicPr>
              <a:picLocks noChangeAspect="1"/>
            </p:cNvPicPr>
            <p:nvPr/>
          </p:nvPicPr>
          <p:blipFill>
            <a:blip r:embed="rId5" cstate="email"/>
            <a:stretch>
              <a:fillRect/>
            </a:stretch>
          </p:blipFill>
          <p:spPr>
            <a:xfrm>
              <a:off x="5440544" y="1062880"/>
              <a:ext cx="2193327" cy="4684777"/>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4">
                      <a14:imgEffect>
                        <a14:backgroundRemoval t="10000" b="90000" l="10000" r="90000">
                          <a14:backgroundMark x1="45333" y1="28000" x2="36444" y2="59111"/>
                          <a14:backgroundMark x1="48889" y1="19556" x2="49333" y2="69778"/>
                        </a14:backgroundRemoval>
                      </a14:imgEffect>
                    </a14:imgLayer>
                  </a14:imgProps>
                </a:ext>
              </a:extLst>
            </a:blip>
            <a:stretch>
              <a:fillRect/>
            </a:stretch>
          </p:blipFill>
          <p:spPr>
            <a:xfrm>
              <a:off x="4005943" y="-166914"/>
              <a:ext cx="6037943" cy="6017305"/>
            </a:xfrm>
            <a:prstGeom prst="rect">
              <a:avLst/>
            </a:prstGeom>
          </p:spPr>
        </p:pic>
      </p:gr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08493" y="2438399"/>
            <a:ext cx="1532308" cy="1291771"/>
          </a:xfrm>
          <a:prstGeom prst="ellipse">
            <a:avLst/>
          </a:prstGeom>
          <a:ln>
            <a:noFill/>
          </a:ln>
          <a:effectLst>
            <a:softEdge rad="112500"/>
          </a:effectLst>
        </p:spPr>
      </p:pic>
    </p:spTree>
    <p:extLst>
      <p:ext uri="{BB962C8B-B14F-4D97-AF65-F5344CB8AC3E}">
        <p14:creationId xmlns:p14="http://schemas.microsoft.com/office/powerpoint/2010/main" val="1564419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84358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4"/>
          <p:cNvSpPr/>
          <p:nvPr/>
        </p:nvSpPr>
        <p:spPr>
          <a:xfrm>
            <a:off x="4205514" y="1513114"/>
            <a:ext cx="3780971" cy="3780971"/>
          </a:xfrm>
          <a:prstGeom prst="ellipse">
            <a:avLst/>
          </a:prstGeom>
          <a:solidFill>
            <a:srgbClr val="FFC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ình Bầu dục 3"/>
          <p:cNvSpPr/>
          <p:nvPr/>
        </p:nvSpPr>
        <p:spPr>
          <a:xfrm>
            <a:off x="3893457" y="3116943"/>
            <a:ext cx="624114" cy="62411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3575576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1.875E-6 2.22222E-6 C -1.875E-6 -0.15209 0.0694 -0.27593 0.15495 -0.27593 C 0.2405 -0.27593 0.31016 -0.15209 0.31016 2.22222E-6 C 0.31016 0.15208 0.2405 0.27546 0.15495 0.27546 C 0.0694 0.27546 -1.875E-6 0.15208 -1.875E-6 2.22222E-6 Z " pathEditMode="relative" rAng="16200000" ptsTypes="AAAAA">
                                      <p:cBhvr>
                                        <p:cTn id="6" dur="2000" fill="hold"/>
                                        <p:tgtEl>
                                          <p:spTgt spid="4"/>
                                        </p:tgtEl>
                                        <p:attrNameLst>
                                          <p:attrName>ppt_x</p:attrName>
                                          <p:attrName>ppt_y</p:attrName>
                                        </p:attrNameLst>
                                      </p:cBhvr>
                                      <p:rCtr x="15508" y="-23"/>
                                    </p:animMotion>
                                  </p:childTnLst>
                                </p:cTn>
                              </p:par>
                              <p:par>
                                <p:cTn id="7" presetID="42" presetClass="path" presetSubtype="0" accel="50000" decel="50000" fill="hold" grpId="1" nodeType="withEffect">
                                  <p:stCondLst>
                                    <p:cond delay="2000"/>
                                  </p:stCondLst>
                                  <p:childTnLst>
                                    <p:animMotion origin="layout" path="M -1.875E-6 0 L 0.15508 0 " pathEditMode="relative" rAng="0" ptsTypes="AA">
                                      <p:cBhvr>
                                        <p:cTn id="8" dur="750" fill="hold"/>
                                        <p:tgtEl>
                                          <p:spTgt spid="4"/>
                                        </p:tgtEl>
                                        <p:attrNameLst>
                                          <p:attrName>ppt_x</p:attrName>
                                          <p:attrName>ppt_y</p:attrName>
                                        </p:attrNameLst>
                                      </p:cBhvr>
                                      <p:rCtr x="7747" y="0"/>
                                    </p:animMotion>
                                  </p:childTnLst>
                                </p:cTn>
                              </p:par>
                              <p:par>
                                <p:cTn id="9" presetID="31" presetClass="entr" presetSubtype="0" fill="hold" grpId="2" nodeType="withEffect">
                                  <p:stCondLst>
                                    <p:cond delay="2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style.rotation</p:attrName>
                                        </p:attrNameLst>
                                      </p:cBhvr>
                                      <p:tavLst>
                                        <p:tav tm="0">
                                          <p:val>
                                            <p:fltVal val="90"/>
                                          </p:val>
                                        </p:tav>
                                        <p:tav tm="100000">
                                          <p:val>
                                            <p:fltVal val="0"/>
                                          </p:val>
                                        </p:tav>
                                      </p:tavLst>
                                    </p:anim>
                                    <p:animEffect transition="in" filter="fade">
                                      <p:cBhvr>
                                        <p:cTn id="14" dur="750"/>
                                        <p:tgtEl>
                                          <p:spTgt spid="4"/>
                                        </p:tgtEl>
                                      </p:cBhvr>
                                    </p:animEffect>
                                  </p:childTnLst>
                                </p:cTn>
                              </p:par>
                              <p:par>
                                <p:cTn id="15" presetID="6" presetClass="emph" presetSubtype="0" fill="hold" grpId="3" nodeType="withEffect">
                                  <p:stCondLst>
                                    <p:cond delay="3500"/>
                                  </p:stCondLst>
                                  <p:childTnLst>
                                    <p:animScale>
                                      <p:cBhvr>
                                        <p:cTn id="16" dur="75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rot="2700000">
            <a:off x="4318000" y="1651000"/>
            <a:ext cx="3556000" cy="35560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ình chữ nhật 2"/>
          <p:cNvSpPr/>
          <p:nvPr/>
        </p:nvSpPr>
        <p:spPr>
          <a:xfrm rot="2700000">
            <a:off x="5550134" y="2883133"/>
            <a:ext cx="1091731" cy="1091734"/>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7" name="Đường nối Thẳng 6"/>
          <p:cNvCxnSpPr/>
          <p:nvPr/>
        </p:nvCxnSpPr>
        <p:spPr>
          <a:xfrm flipV="1">
            <a:off x="4557486" y="1915886"/>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p:cNvCxnSpPr/>
          <p:nvPr/>
        </p:nvCxnSpPr>
        <p:spPr>
          <a:xfrm rot="16200000" flipV="1">
            <a:off x="6075585" y="1915886"/>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Đường nối Thẳng 12"/>
          <p:cNvCxnSpPr/>
          <p:nvPr/>
        </p:nvCxnSpPr>
        <p:spPr>
          <a:xfrm rot="16200000" flipV="1">
            <a:off x="4544786" y="3413585"/>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Đường nối Thẳng 13"/>
          <p:cNvCxnSpPr/>
          <p:nvPr/>
        </p:nvCxnSpPr>
        <p:spPr>
          <a:xfrm rot="5400000">
            <a:off x="6057900" y="3413585"/>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31116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gtEl>
                                        <p:attrNameLst>
                                          <p:attrName>r</p:attrName>
                                        </p:attrNameLst>
                                      </p:cBhvr>
                                    </p:animRot>
                                  </p:childTnLst>
                                </p:cTn>
                              </p:par>
                              <p:par>
                                <p:cTn id="9" presetID="22" presetClass="entr" presetSubtype="4"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1" fill="hold" nodeType="withEffect">
                                  <p:stCondLst>
                                    <p:cond delay="250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300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4" fill="hold" nodeType="withEffect">
                                  <p:stCondLst>
                                    <p:cond delay="3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0" presetClass="entr" presetSubtype="0" repeatCount="20000" fill="hold" grpId="1"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par>
                                <p:cTn id="24" presetID="10" presetClass="entr" presetSubtype="0" repeatCount="20000"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22" presetClass="exit" presetSubtype="8" fill="hold" nodeType="withEffect">
                                  <p:stCondLst>
                                    <p:cond delay="375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22" presetClass="exit" presetSubtype="4" fill="hold" nodeType="withEffect">
                                  <p:stCondLst>
                                    <p:cond delay="425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4" fill="hold" nodeType="withEffect">
                                  <p:stCondLst>
                                    <p:cond delay="4750"/>
                                  </p:stCondLst>
                                  <p:childTnLst>
                                    <p:animEffect transition="out" filter="wipe(down)">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xit" presetSubtype="2" fill="hold" nodeType="withEffect">
                                  <p:stCondLst>
                                    <p:cond delay="5250"/>
                                  </p:stCondLst>
                                  <p:childTnLst>
                                    <p:animEffect transition="out" filter="wipe(righ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p:cNvSpPr txBox="1"/>
          <p:nvPr/>
        </p:nvSpPr>
        <p:spPr>
          <a:xfrm>
            <a:off x="1174631" y="2487930"/>
            <a:ext cx="10764951" cy="1106805"/>
          </a:xfrm>
          <a:prstGeom prst="rect">
            <a:avLst/>
          </a:prstGeom>
          <a:noFill/>
        </p:spPr>
        <p:txBody>
          <a:bodyPr wrap="square" rtlCol="0">
            <a:spAutoFit/>
          </a:bodyPr>
          <a:lstStyle/>
          <a:p>
            <a:r>
              <a:rPr lang="en-US" sz="6600" b="1">
                <a:solidFill>
                  <a:srgbClr val="FFC000"/>
                </a:solidFill>
                <a:latin typeface="Times New Roman" panose="02020603050405020304" pitchFamily="18" charset="0"/>
                <a:cs typeface="Times New Roman" panose="02020603050405020304" pitchFamily="18" charset="0"/>
              </a:rPr>
              <a:t>     Vui </a:t>
            </a:r>
            <a:r>
              <a:rPr lang="en-US" sz="6600" b="1" smtClean="0">
                <a:solidFill>
                  <a:srgbClr val="FFC000"/>
                </a:solidFill>
                <a:latin typeface="Times New Roman" panose="02020603050405020304" pitchFamily="18" charset="0"/>
                <a:cs typeface="Times New Roman" panose="02020603050405020304" pitchFamily="18" charset="0"/>
              </a:rPr>
              <a:t>học Kinh Thánh</a:t>
            </a:r>
            <a:endParaRPr lang="vi-VN" sz="6600" b="1">
              <a:solidFill>
                <a:srgbClr val="FFC000"/>
              </a:solidFill>
              <a:latin typeface="Times New Roman" panose="02020603050405020304" pitchFamily="18" charset="0"/>
              <a:cs typeface="Times New Roman" panose="02020603050405020304" pitchFamily="18" charset="0"/>
            </a:endParaRPr>
          </a:p>
        </p:txBody>
      </p:sp>
      <p:sp>
        <p:nvSpPr>
          <p:cNvPr id="3" name="Hình chữ nhật 2"/>
          <p:cNvSpPr/>
          <p:nvPr/>
        </p:nvSpPr>
        <p:spPr>
          <a:xfrm rot="2700000">
            <a:off x="5977057" y="3091037"/>
            <a:ext cx="675924" cy="675926"/>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p:cNvSpPr txBox="1"/>
          <p:nvPr/>
        </p:nvSpPr>
        <p:spPr>
          <a:xfrm>
            <a:off x="3948793" y="3610247"/>
            <a:ext cx="6582410" cy="1042035"/>
          </a:xfrm>
          <a:prstGeom prst="rect">
            <a:avLst/>
          </a:prstGeom>
          <a:noFill/>
        </p:spPr>
        <p:txBody>
          <a:bodyPr wrap="square" rtlCol="0">
            <a:noAutofit/>
          </a:bodyPr>
          <a:lstStyle/>
          <a:p>
            <a:r>
              <a:rPr lang="vi-VN" sz="4400" b="1" smtClean="0">
                <a:solidFill>
                  <a:srgbClr val="00B050"/>
                </a:solidFill>
                <a:latin typeface="Times New Roman" panose="02020603050405020304" pitchFamily="18" charset="0"/>
                <a:cs typeface="Times New Roman" panose="02020603050405020304" pitchFamily="18" charset="0"/>
              </a:rPr>
              <a:t>Gioan </a:t>
            </a:r>
            <a:r>
              <a:rPr lang="vi-VN" sz="4400" b="1" smtClean="0">
                <a:solidFill>
                  <a:srgbClr val="00B050"/>
                </a:solidFill>
                <a:latin typeface="Times New Roman" panose="02020603050405020304" pitchFamily="18" charset="0"/>
                <a:cs typeface="Times New Roman" panose="02020603050405020304" pitchFamily="18" charset="0"/>
              </a:rPr>
              <a:t>6, 51-58</a:t>
            </a:r>
            <a:endParaRPr lang="en-US" altLang="en-US" sz="4400" b="1">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44070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0 L -0.39284 0 " pathEditMode="relative" rAng="0" ptsTypes="AA">
                                      <p:cBhvr>
                                        <p:cTn id="6" dur="1250" fill="hold"/>
                                        <p:tgtEl>
                                          <p:spTgt spid="3"/>
                                        </p:tgtEl>
                                        <p:attrNameLst>
                                          <p:attrName>ppt_x</p:attrName>
                                          <p:attrName>ppt_y</p:attrName>
                                        </p:attrNameLst>
                                      </p:cBhvr>
                                      <p:rCtr x="-19648" y="0"/>
                                    </p:animMotion>
                                  </p:childTnLst>
                                </p:cTn>
                              </p:par>
                              <p:par>
                                <p:cTn id="7" presetID="42" presetClass="path" presetSubtype="0" accel="50000" decel="50000" fill="hold" grpId="1" nodeType="withEffect">
                                  <p:stCondLst>
                                    <p:cond delay="1250"/>
                                  </p:stCondLst>
                                  <p:childTnLst>
                                    <p:animMotion origin="layout" path="M -0.39284 0 L 0.48763 0 " pathEditMode="relative" rAng="0" ptsTypes="AA">
                                      <p:cBhvr>
                                        <p:cTn id="8" dur="750" fill="hold"/>
                                        <p:tgtEl>
                                          <p:spTgt spid="3"/>
                                        </p:tgtEl>
                                        <p:attrNameLst>
                                          <p:attrName>ppt_x</p:attrName>
                                          <p:attrName>ppt_y</p:attrName>
                                        </p:attrNameLst>
                                      </p:cBhvr>
                                      <p:rCtr x="44023" y="0"/>
                                    </p:animMotion>
                                  </p:childTnLst>
                                </p:cTn>
                              </p:par>
                              <p:par>
                                <p:cTn id="9" presetID="22" presetClass="entr" presetSubtype="8"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ldLvl="0" animBg="1"/>
      <p:bldP spid="3" grpId="1" bldLvl="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p:cNvGrpSpPr/>
          <p:nvPr/>
        </p:nvGrpSpPr>
        <p:grpSpPr>
          <a:xfrm>
            <a:off x="849951" y="1086165"/>
            <a:ext cx="10073390" cy="5036696"/>
            <a:chOff x="1059305" y="910652"/>
            <a:chExt cx="10073390" cy="5036696"/>
          </a:xfrm>
          <a:scene3d>
            <a:camera prst="perspectiveRelaxedModerately" fov="3300000">
              <a:rot lat="19800000" lon="0" rev="0"/>
            </a:camera>
            <a:lightRig rig="threePt" dir="t"/>
          </a:scene3d>
        </p:grpSpPr>
        <p:sp>
          <p:nvSpPr>
            <p:cNvPr id="15" name="Hình chữ nhật 14"/>
            <p:cNvSpPr/>
            <p:nvPr/>
          </p:nvSpPr>
          <p:spPr>
            <a:xfrm>
              <a:off x="6096000" y="910653"/>
              <a:ext cx="5036695" cy="5036695"/>
            </a:xfrm>
            <a:prstGeom prst="rect">
              <a:avLst/>
            </a:prstGeom>
            <a:solidFill>
              <a:schemeClr val="bg1"/>
            </a:solid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Hình chữ nhật 15"/>
            <p:cNvSpPr/>
            <p:nvPr/>
          </p:nvSpPr>
          <p:spPr>
            <a:xfrm>
              <a:off x="1059305" y="910652"/>
              <a:ext cx="5036695" cy="5036695"/>
            </a:xfrm>
            <a:prstGeom prst="rect">
              <a:avLst/>
            </a:prstGeom>
            <a:no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4" name="Nhóm 3"/>
          <p:cNvGrpSpPr/>
          <p:nvPr/>
        </p:nvGrpSpPr>
        <p:grpSpPr>
          <a:xfrm>
            <a:off x="1903108" y="1573971"/>
            <a:ext cx="8424472" cy="4137286"/>
            <a:chOff x="1883764" y="1360356"/>
            <a:chExt cx="8424472" cy="4137286"/>
          </a:xfrm>
          <a:solidFill>
            <a:schemeClr val="accent2">
              <a:lumMod val="40000"/>
              <a:lumOff val="60000"/>
            </a:schemeClr>
          </a:solidFill>
          <a:scene3d>
            <a:camera prst="perspectiveRelaxedModerately" fov="3300000">
              <a:rot lat="19800000" lon="0" rev="0"/>
            </a:camera>
            <a:lightRig rig="threePt" dir="t"/>
          </a:scene3d>
        </p:grpSpPr>
        <p:sp>
          <p:nvSpPr>
            <p:cNvPr id="5" name="Hình chữ nhật 4"/>
            <p:cNvSpPr/>
            <p:nvPr/>
          </p:nvSpPr>
          <p:spPr>
            <a:xfrm>
              <a:off x="1883764" y="1360357"/>
              <a:ext cx="4212236" cy="4137285"/>
            </a:xfrm>
            <a:prstGeom prst="rect">
              <a:avLst/>
            </a:prstGeom>
            <a:no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Hình chữ nhật 6"/>
            <p:cNvSpPr/>
            <p:nvPr/>
          </p:nvSpPr>
          <p:spPr>
            <a:xfrm>
              <a:off x="6096000" y="1360356"/>
              <a:ext cx="4212236" cy="4137285"/>
            </a:xfrm>
            <a:prstGeom prst="rect">
              <a:avLst/>
            </a:prstGeom>
            <a:grp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9" name="Nhóm 8"/>
          <p:cNvGrpSpPr/>
          <p:nvPr/>
        </p:nvGrpSpPr>
        <p:grpSpPr>
          <a:xfrm>
            <a:off x="1881707" y="1535869"/>
            <a:ext cx="8424472" cy="4137286"/>
            <a:chOff x="1883764" y="1360356"/>
            <a:chExt cx="8424472" cy="4137286"/>
          </a:xfrm>
          <a:solidFill>
            <a:schemeClr val="accent2">
              <a:lumMod val="20000"/>
              <a:lumOff val="80000"/>
            </a:schemeClr>
          </a:solidFill>
          <a:scene3d>
            <a:camera prst="perspectiveRelaxedModerately" fov="3300000">
              <a:rot lat="19800000" lon="0" rev="0"/>
            </a:camera>
            <a:lightRig rig="threePt" dir="t"/>
          </a:scene3d>
        </p:grpSpPr>
        <p:sp>
          <p:nvSpPr>
            <p:cNvPr id="6" name="Hình chữ nhật 5"/>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Hình chữ nhật 7"/>
            <p:cNvSpPr/>
            <p:nvPr/>
          </p:nvSpPr>
          <p:spPr>
            <a:xfrm>
              <a:off x="6096000"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Tin mừng theo thánh Gio an</a:t>
              </a:r>
              <a:endParaRPr kumimoji="0" lang="vi-VN" sz="4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2" name="Hình chữ nhật 11"/>
          <p:cNvSpPr/>
          <p:nvPr/>
        </p:nvSpPr>
        <p:spPr>
          <a:xfrm>
            <a:off x="849951" y="1146741"/>
            <a:ext cx="5036695" cy="5036695"/>
          </a:xfrm>
          <a:prstGeom prst="rect">
            <a:avLst/>
          </a:prstGeom>
          <a:noFill/>
          <a:ln>
            <a:noFill/>
          </a:ln>
          <a:scene3d>
            <a:camera prst="orthographicFront">
              <a:rot lat="1980000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7" name="Nhóm 16"/>
          <p:cNvGrpSpPr/>
          <p:nvPr/>
        </p:nvGrpSpPr>
        <p:grpSpPr>
          <a:xfrm>
            <a:off x="952143" y="735139"/>
            <a:ext cx="10073390" cy="5154684"/>
            <a:chOff x="1059305" y="910652"/>
            <a:chExt cx="10073390" cy="5154684"/>
          </a:xfrm>
          <a:scene3d>
            <a:camera prst="perspectiveRelaxedModerately" fov="3300000">
              <a:rot lat="19800000" lon="0" rev="0"/>
            </a:camera>
            <a:lightRig rig="threePt" dir="t"/>
          </a:scene3d>
        </p:grpSpPr>
        <p:sp>
          <p:nvSpPr>
            <p:cNvPr id="18" name="Hình chữ nhật 17"/>
            <p:cNvSpPr/>
            <p:nvPr/>
          </p:nvSpPr>
          <p:spPr>
            <a:xfrm>
              <a:off x="6096000" y="1028641"/>
              <a:ext cx="5036695" cy="5036695"/>
            </a:xfrm>
            <a:prstGeom prst="rect">
              <a:avLst/>
            </a:prstGeom>
            <a:blipFill>
              <a:blip r:embed="rId3"/>
              <a:stretch>
                <a:fillRect/>
              </a:stretch>
            </a:blip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Kinh Thánh</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NXB TÔN GIÁO</a:t>
              </a:r>
              <a:endParaRPr kumimoji="0" lang="vi-VN"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Hình chữ nhật 18"/>
            <p:cNvSpPr/>
            <p:nvPr/>
          </p:nvSpPr>
          <p:spPr>
            <a:xfrm>
              <a:off x="1059305" y="910652"/>
              <a:ext cx="5036695" cy="50366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3" name="Hình chữ nhật 12"/>
          <p:cNvSpPr/>
          <p:nvPr/>
        </p:nvSpPr>
        <p:spPr>
          <a:xfrm>
            <a:off x="5894718" y="827345"/>
            <a:ext cx="188241" cy="5127110"/>
          </a:xfrm>
          <a:prstGeom prst="rect">
            <a:avLst/>
          </a:prstGeom>
          <a:solidFill>
            <a:srgbClr val="593027"/>
          </a:solidFill>
          <a:scene3d>
            <a:camera prst="perspectiveRelaxedModerately" fov="3300000">
              <a:rot lat="19800000" lon="0" rev="0"/>
            </a:camera>
            <a:lightRig rig="threePt" dir="t"/>
          </a:scene3d>
          <a:sp3d extrusionH="762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3143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1388" y="-225269"/>
            <a:ext cx="14321074" cy="8055604"/>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30816" y="72493"/>
            <a:ext cx="10147494" cy="6713014"/>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Hộp Văn bản 18"/>
          <p:cNvSpPr txBox="1"/>
          <p:nvPr/>
        </p:nvSpPr>
        <p:spPr>
          <a:xfrm>
            <a:off x="1869140" y="1869141"/>
            <a:ext cx="4007224" cy="2829493"/>
          </a:xfrm>
          <a:prstGeom prst="rect">
            <a:avLst/>
          </a:prstGeom>
          <a:noFill/>
        </p:spPr>
        <p:txBody>
          <a:bodyPr wrap="square" rtlCol="0">
            <a:spAutoFit/>
          </a:bodyPr>
          <a:lstStyle/>
          <a:p>
            <a:pPr>
              <a:lnSpc>
                <a:spcPct val="107000"/>
              </a:lnSpc>
              <a:spcAft>
                <a:spcPts val="800"/>
              </a:spcAft>
            </a:pPr>
            <a:r>
              <a:rPr lang="vi-VN" sz="4000" kern="0">
                <a:effectLst/>
                <a:latin typeface="Times New Roman" panose="02020603050405020304" pitchFamily="18" charset="0"/>
                <a:ea typeface="Calibri" panose="020F0502020204030204" pitchFamily="34" charset="0"/>
                <a:cs typeface="Times New Roman" panose="02020603050405020304" pitchFamily="18" charset="0"/>
              </a:rPr>
              <a:t>TIN MỪNG THEO THÁNH </a:t>
            </a:r>
            <a:r>
              <a:rPr lang="vi-VN" sz="4000" kern="0" smtClean="0">
                <a:effectLst/>
                <a:latin typeface="Times New Roman" panose="02020603050405020304" pitchFamily="18" charset="0"/>
                <a:ea typeface="Calibri" panose="020F0502020204030204" pitchFamily="34" charset="0"/>
                <a:cs typeface="Times New Roman" panose="02020603050405020304" pitchFamily="18" charset="0"/>
              </a:rPr>
              <a:t>GIOAN</a:t>
            </a:r>
          </a:p>
          <a:p>
            <a:pPr>
              <a:lnSpc>
                <a:spcPct val="107000"/>
              </a:lnSpc>
              <a:spcAft>
                <a:spcPts val="800"/>
              </a:spcAft>
            </a:pPr>
            <a:r>
              <a:rPr lang="en-US" sz="4000" kern="0" smtClean="0">
                <a:latin typeface="Times New Roman" panose="02020603050405020304" pitchFamily="18" charset="0"/>
                <a:ea typeface="Calibri" panose="020F0502020204030204" pitchFamily="34" charset="0"/>
                <a:cs typeface="Times New Roman" panose="02020603050405020304" pitchFamily="18" charset="0"/>
              </a:rPr>
              <a:t>(</a:t>
            </a:r>
            <a:r>
              <a:rPr lang="vi-VN" sz="4000" kern="0" smtClean="0">
                <a:latin typeface="Times New Roman" panose="02020603050405020304" pitchFamily="18" charset="0"/>
                <a:ea typeface="Calibri" panose="020F0502020204030204" pitchFamily="34" charset="0"/>
                <a:cs typeface="Times New Roman" panose="02020603050405020304" pitchFamily="18" charset="0"/>
              </a:rPr>
              <a:t>6, 51-58</a:t>
            </a:r>
            <a:r>
              <a:rPr lang="en-US" sz="4000" kern="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vi-VN" sz="40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Hộp Văn bản 19"/>
          <p:cNvSpPr txBox="1"/>
          <p:nvPr/>
        </p:nvSpPr>
        <p:spPr>
          <a:xfrm>
            <a:off x="6770450" y="366623"/>
            <a:ext cx="3929975" cy="6124754"/>
          </a:xfrm>
          <a:prstGeom prst="rect">
            <a:avLst/>
          </a:prstGeom>
          <a:noFill/>
        </p:spPr>
        <p:txBody>
          <a:bodyPr wrap="square" rtlCol="0">
            <a:spAutoFit/>
          </a:bodyPr>
          <a:lstStyle/>
          <a:p>
            <a:pPr fontAlgn="base"/>
            <a:r>
              <a:rPr lang="vi-VN" sz="2800">
                <a:latin typeface="+mj-lt"/>
              </a:rPr>
              <a:t>Khi ấy, Chúa Giêsu phán cùng dân Do-thái rằng: “Ta là bánh hằng sống từ trời xuống; ai ăn bánh này, thì sẽ sống đời đời. Và bánh Ta sẽ ban, chính là thịt Ta, để cho thế gian được sống”. Vậy người Do-thái tranh luận với nhau rằng: “Làm sao ông này có thể lấy thịt mình cho chúng ta ăn được?” Bấy giờ Chúa Giêsu nói với họ: </a:t>
            </a:r>
            <a:endParaRPr lang="vi-VN" sz="4000">
              <a:latin typeface="+mj-lt"/>
            </a:endParaRPr>
          </a:p>
        </p:txBody>
      </p:sp>
    </p:spTree>
    <p:extLst>
      <p:ext uri="{BB962C8B-B14F-4D97-AF65-F5344CB8AC3E}">
        <p14:creationId xmlns:p14="http://schemas.microsoft.com/office/powerpoint/2010/main" val="3757524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1388" y="-225269"/>
            <a:ext cx="14321074" cy="8055604"/>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30816" y="72493"/>
            <a:ext cx="10147494" cy="6713014"/>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Hộp Văn bản 18"/>
          <p:cNvSpPr txBox="1"/>
          <p:nvPr/>
        </p:nvSpPr>
        <p:spPr>
          <a:xfrm>
            <a:off x="1589843" y="659040"/>
            <a:ext cx="4172230" cy="4832092"/>
          </a:xfrm>
          <a:prstGeom prst="rect">
            <a:avLst/>
          </a:prstGeom>
          <a:noFill/>
        </p:spPr>
        <p:txBody>
          <a:bodyPr wrap="square" rtlCol="0">
            <a:spAutoFit/>
          </a:bodyPr>
          <a:lstStyle/>
          <a:p>
            <a:pPr fontAlgn="base"/>
            <a:r>
              <a:rPr lang="vi-VN" sz="2800">
                <a:latin typeface="+mj-lt"/>
              </a:rPr>
              <a:t>“Thật, Ta bảo thật các ngươi: Nếu các ngươi không ăn thịt Con Người và uống máu Ngài, các ngươi sẽ không có sự sống trong các ngươi. Ai ăn thịt Ta và uống máu Ta thì có sự sống đời đời, và Ta, Ta sẽ cho kẻ ấy sống lại ngày sau hết. Vì thịt Ta thật là của ăn, và máu Ta thật là của uống.</a:t>
            </a:r>
            <a:endParaRPr lang="vi-VN" sz="4000">
              <a:latin typeface="+mj-lt"/>
            </a:endParaRPr>
          </a:p>
        </p:txBody>
      </p:sp>
      <p:sp>
        <p:nvSpPr>
          <p:cNvPr id="20" name="Hộp Văn bản 19"/>
          <p:cNvSpPr txBox="1"/>
          <p:nvPr/>
        </p:nvSpPr>
        <p:spPr>
          <a:xfrm>
            <a:off x="6738491" y="582067"/>
            <a:ext cx="4129807" cy="5693866"/>
          </a:xfrm>
          <a:prstGeom prst="rect">
            <a:avLst/>
          </a:prstGeom>
          <a:noFill/>
        </p:spPr>
        <p:txBody>
          <a:bodyPr wrap="square" rtlCol="0">
            <a:spAutoFit/>
          </a:bodyPr>
          <a:lstStyle/>
          <a:p>
            <a:pPr fontAlgn="base"/>
            <a:r>
              <a:rPr lang="vi-VN" sz="2800">
                <a:latin typeface="+mj-lt"/>
              </a:rPr>
              <a:t>Ai ăn thịt Ta và uống máu Ta, thì ở trong Ta, và Ta ở trong kẻ ấy. Cũng như Cha là Ðấng hằng sống đã sai Ta, nên Ta sống nhờ Cha, thì kẻ ăn Ta, chính người ấy cũng sẽ sống nhờ Ta. Ðây là bánh bởi trời xuống, không phải như cha ông các ngươi đã ăn manna và đã chết. Ai ăn bánh này thì sẽ sống đời </a:t>
            </a:r>
            <a:r>
              <a:rPr lang="vi-VN" sz="2800">
                <a:latin typeface="+mj-lt"/>
              </a:rPr>
              <a:t>đời</a:t>
            </a:r>
            <a:r>
              <a:rPr lang="vi-VN" sz="2800" smtClean="0">
                <a:latin typeface="+mj-lt"/>
              </a:rPr>
              <a:t>”.</a:t>
            </a:r>
          </a:p>
          <a:p>
            <a:pPr fontAlgn="base"/>
            <a:endParaRPr lang="vi-VN" sz="2800">
              <a:latin typeface="+mj-lt"/>
            </a:endParaRPr>
          </a:p>
        </p:txBody>
      </p:sp>
    </p:spTree>
    <p:extLst>
      <p:ext uri="{BB962C8B-B14F-4D97-AF65-F5344CB8AC3E}">
        <p14:creationId xmlns:p14="http://schemas.microsoft.com/office/powerpoint/2010/main" val="878220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p:cNvSpPr/>
          <p:nvPr/>
        </p:nvSpPr>
        <p:spPr>
          <a:xfrm>
            <a:off x="5332600" y="3601196"/>
            <a:ext cx="7461219" cy="3674651"/>
          </a:xfrm>
          <a:custGeom>
            <a:avLst/>
            <a:gdLst/>
            <a:ahLst/>
            <a:cxnLst/>
            <a:rect l="l" t="t" r="r" b="b"/>
            <a:pathLst>
              <a:path w="11191829" h="5511976">
                <a:moveTo>
                  <a:pt x="0" y="0"/>
                </a:moveTo>
                <a:lnTo>
                  <a:pt x="11191829" y="0"/>
                </a:lnTo>
                <a:lnTo>
                  <a:pt x="11191829" y="5511975"/>
                </a:lnTo>
                <a:lnTo>
                  <a:pt x="0" y="55119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8" name="Group 3"/>
          <p:cNvGrpSpPr/>
          <p:nvPr/>
        </p:nvGrpSpPr>
        <p:grpSpPr>
          <a:xfrm>
            <a:off x="600817" y="498275"/>
            <a:ext cx="10990366" cy="5834663"/>
            <a:chOff x="0" y="0"/>
            <a:chExt cx="4341873" cy="2305052"/>
          </a:xfrm>
        </p:grpSpPr>
        <p:sp>
          <p:nvSpPr>
            <p:cNvPr id="9" name="Freeform 4"/>
            <p:cNvSpPr/>
            <p:nvPr/>
          </p:nvSpPr>
          <p:spPr>
            <a:xfrm>
              <a:off x="0" y="0"/>
              <a:ext cx="4341873" cy="2305052"/>
            </a:xfrm>
            <a:custGeom>
              <a:avLst/>
              <a:gdLst/>
              <a:ahLst/>
              <a:cxnLst/>
              <a:rect l="l" t="t" r="r" b="b"/>
              <a:pathLst>
                <a:path w="4341873" h="2305052">
                  <a:moveTo>
                    <a:pt x="23951" y="0"/>
                  </a:moveTo>
                  <a:lnTo>
                    <a:pt x="4317922" y="0"/>
                  </a:lnTo>
                  <a:cubicBezTo>
                    <a:pt x="4331150" y="0"/>
                    <a:pt x="4341873" y="10723"/>
                    <a:pt x="4341873" y="23951"/>
                  </a:cubicBezTo>
                  <a:lnTo>
                    <a:pt x="4341873" y="2281102"/>
                  </a:lnTo>
                  <a:cubicBezTo>
                    <a:pt x="4341873" y="2294329"/>
                    <a:pt x="4331150" y="2305052"/>
                    <a:pt x="4317922" y="2305052"/>
                  </a:cubicBezTo>
                  <a:lnTo>
                    <a:pt x="23951" y="2305052"/>
                  </a:lnTo>
                  <a:cubicBezTo>
                    <a:pt x="10723" y="2305052"/>
                    <a:pt x="0" y="2294329"/>
                    <a:pt x="0" y="2281102"/>
                  </a:cubicBezTo>
                  <a:lnTo>
                    <a:pt x="0" y="23951"/>
                  </a:lnTo>
                  <a:cubicBezTo>
                    <a:pt x="0" y="10723"/>
                    <a:pt x="10723" y="0"/>
                    <a:pt x="23951" y="0"/>
                  </a:cubicBezTo>
                  <a:close/>
                </a:path>
              </a:pathLst>
            </a:custGeom>
            <a:solidFill>
              <a:srgbClr val="FCF9DA"/>
            </a:solidFill>
          </p:spPr>
        </p:sp>
        <p:sp>
          <p:nvSpPr>
            <p:cNvPr id="11" name="TextBox 5"/>
            <p:cNvSpPr txBox="1"/>
            <p:nvPr/>
          </p:nvSpPr>
          <p:spPr>
            <a:xfrm>
              <a:off x="0" y="-47625"/>
              <a:ext cx="4341873" cy="2352677"/>
            </a:xfrm>
            <a:prstGeom prst="rect">
              <a:avLst/>
            </a:prstGeom>
          </p:spPr>
          <p:txBody>
            <a:bodyPr lIns="33867" tIns="33867" rIns="33867" bIns="33867" rtlCol="0" anchor="ctr"/>
            <a:lstStyle/>
            <a:p>
              <a:pPr algn="ctr">
                <a:lnSpc>
                  <a:spcPts val="1775"/>
                </a:lnSpc>
              </a:pPr>
              <a:endParaRPr sz="1200"/>
            </a:p>
          </p:txBody>
        </p:sp>
      </p:grpSp>
      <p:sp>
        <p:nvSpPr>
          <p:cNvPr id="12" name="Freeform 6"/>
          <p:cNvSpPr/>
          <p:nvPr/>
        </p:nvSpPr>
        <p:spPr>
          <a:xfrm>
            <a:off x="5332600" y="4975440"/>
            <a:ext cx="3978257" cy="1955621"/>
          </a:xfrm>
          <a:custGeom>
            <a:avLst/>
            <a:gdLst/>
            <a:ahLst/>
            <a:cxnLst/>
            <a:rect l="l" t="t" r="r" b="b"/>
            <a:pathLst>
              <a:path w="5967385" h="2933431">
                <a:moveTo>
                  <a:pt x="0" y="0"/>
                </a:moveTo>
                <a:lnTo>
                  <a:pt x="5967385" y="0"/>
                </a:lnTo>
                <a:lnTo>
                  <a:pt x="5967385" y="2933432"/>
                </a:lnTo>
                <a:lnTo>
                  <a:pt x="0" y="2933432"/>
                </a:lnTo>
                <a:lnTo>
                  <a:pt x="0" y="0"/>
                </a:lnTo>
                <a:close/>
              </a:path>
            </a:pathLst>
          </a:custGeom>
          <a:blipFill>
            <a:blip r:embed="rId6" cstate="email">
              <a:extLst>
                <a:ext uri="{96DAC541-7B7A-43D3-8B79-37D633B846F1}">
                  <asvg:svgBlip xmlns:asvg="http://schemas.microsoft.com/office/drawing/2016/SVG/main" xmlns="" r:embed="rId7"/>
                </a:ext>
              </a:extLst>
            </a:blip>
            <a:stretch>
              <a:fillRect/>
            </a:stretch>
          </a:blipFill>
        </p:spPr>
      </p:sp>
      <p:sp>
        <p:nvSpPr>
          <p:cNvPr id="13" name="Freeform 7"/>
          <p:cNvSpPr/>
          <p:nvPr/>
        </p:nvSpPr>
        <p:spPr>
          <a:xfrm>
            <a:off x="8767689" y="1975944"/>
            <a:ext cx="2996946" cy="5486400"/>
          </a:xfrm>
          <a:custGeom>
            <a:avLst/>
            <a:gdLst/>
            <a:ahLst/>
            <a:cxnLst/>
            <a:rect l="l" t="t" r="r" b="b"/>
            <a:pathLst>
              <a:path w="4495419" h="8229600">
                <a:moveTo>
                  <a:pt x="0" y="0"/>
                </a:moveTo>
                <a:lnTo>
                  <a:pt x="4495419" y="0"/>
                </a:lnTo>
                <a:lnTo>
                  <a:pt x="4495419" y="8229600"/>
                </a:lnTo>
                <a:lnTo>
                  <a:pt x="0" y="8229600"/>
                </a:lnTo>
                <a:lnTo>
                  <a:pt x="0" y="0"/>
                </a:lnTo>
                <a:close/>
              </a:path>
            </a:pathLst>
          </a:custGeom>
          <a:blipFill>
            <a:blip r:embed="rId8" cstate="email"/>
            <a:stretch>
              <a:fillRect/>
            </a:stretch>
          </a:blipFill>
        </p:spPr>
      </p:sp>
      <p:sp>
        <p:nvSpPr>
          <p:cNvPr id="14" name="Freeform 8"/>
          <p:cNvSpPr/>
          <p:nvPr/>
        </p:nvSpPr>
        <p:spPr>
          <a:xfrm>
            <a:off x="-595822" y="-395037"/>
            <a:ext cx="3988055" cy="1620876"/>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9" cstate="email">
              <a:extLst>
                <a:ext uri="{96DAC541-7B7A-43D3-8B79-37D633B846F1}">
                  <asvg:svgBlip xmlns:asvg="http://schemas.microsoft.com/office/drawing/2016/SVG/main" xmlns="" r:embed="rId10"/>
                </a:ext>
              </a:extLst>
            </a:blip>
            <a:stretch>
              <a:fillRect/>
            </a:stretch>
          </a:blipFill>
        </p:spPr>
      </p:sp>
      <p:sp>
        <p:nvSpPr>
          <p:cNvPr id="15" name="Freeform 9"/>
          <p:cNvSpPr/>
          <p:nvPr/>
        </p:nvSpPr>
        <p:spPr>
          <a:xfrm rot="-923995">
            <a:off x="10376293" y="72279"/>
            <a:ext cx="1492628" cy="1736654"/>
          </a:xfrm>
          <a:custGeom>
            <a:avLst/>
            <a:gdLst/>
            <a:ahLst/>
            <a:cxnLst/>
            <a:rect l="l" t="t" r="r" b="b"/>
            <a:pathLst>
              <a:path w="2238942" h="2604981">
                <a:moveTo>
                  <a:pt x="0" y="0"/>
                </a:moveTo>
                <a:lnTo>
                  <a:pt x="2238942" y="0"/>
                </a:lnTo>
                <a:lnTo>
                  <a:pt x="2238942" y="2604982"/>
                </a:lnTo>
                <a:lnTo>
                  <a:pt x="0" y="2604982"/>
                </a:lnTo>
                <a:lnTo>
                  <a:pt x="0" y="0"/>
                </a:lnTo>
                <a:close/>
              </a:path>
            </a:pathLst>
          </a:custGeom>
          <a:blipFill>
            <a:blip r:embed="rId11" cstate="email">
              <a:extLst>
                <a:ext uri="{96DAC541-7B7A-43D3-8B79-37D633B846F1}">
                  <asvg:svgBlip xmlns:asvg="http://schemas.microsoft.com/office/drawing/2016/SVG/main" xmlns="" r:embed="rId12"/>
                </a:ext>
              </a:extLst>
            </a:blip>
            <a:stretch>
              <a:fillRect/>
            </a:stretch>
          </a:blipFill>
        </p:spPr>
      </p:sp>
      <p:sp>
        <p:nvSpPr>
          <p:cNvPr id="3" name="Lưu đồ: Chuẩn bị 2"/>
          <p:cNvSpPr/>
          <p:nvPr/>
        </p:nvSpPr>
        <p:spPr>
          <a:xfrm>
            <a:off x="3478960" y="3707404"/>
            <a:ext cx="5115338" cy="1007166"/>
          </a:xfrm>
          <a:prstGeom prst="flowChartPreparation">
            <a:avLst/>
          </a:prstGeom>
          <a:solidFill>
            <a:schemeClr val="bg1"/>
          </a:solidFill>
          <a:ln w="38100">
            <a:solidFill>
              <a:srgbClr val="E28F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smtClean="0">
                <a:solidFill>
                  <a:schemeClr val="tx1"/>
                </a:solidFill>
                <a:latin typeface="Times New Roman" panose="02020603050405020304" pitchFamily="18" charset="0"/>
                <a:cs typeface="Times New Roman" panose="02020603050405020304" pitchFamily="18" charset="0"/>
              </a:rPr>
              <a:t>B. Bánh hằng sống</a:t>
            </a:r>
            <a:endParaRPr lang="vi-VN" sz="2800" b="1">
              <a:solidFill>
                <a:schemeClr val="tx1"/>
              </a:solidFill>
              <a:latin typeface="Times New Roman" panose="02020603050405020304" pitchFamily="18" charset="0"/>
              <a:cs typeface="Times New Roman" panose="02020603050405020304" pitchFamily="18" charset="0"/>
            </a:endParaRPr>
          </a:p>
        </p:txBody>
      </p:sp>
      <p:sp>
        <p:nvSpPr>
          <p:cNvPr id="10" name="Lưu đồ: Chuẩn bị 9"/>
          <p:cNvSpPr/>
          <p:nvPr/>
        </p:nvSpPr>
        <p:spPr>
          <a:xfrm>
            <a:off x="980661" y="661433"/>
            <a:ext cx="10230678" cy="1620080"/>
          </a:xfrm>
          <a:prstGeom prst="flowChartPreparation">
            <a:avLst/>
          </a:prstGeom>
          <a:solidFill>
            <a:schemeClr val="bg1"/>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mj-lt"/>
              </a:rPr>
              <a:t>Câu 1:</a:t>
            </a:r>
            <a:r>
              <a:rPr lang="en-US" altLang="vi-VN" sz="4000" b="1">
                <a:solidFill>
                  <a:schemeClr val="tx1"/>
                </a:solidFill>
                <a:latin typeface="+mj-lt"/>
              </a:rPr>
              <a:t> </a:t>
            </a:r>
            <a:r>
              <a:rPr lang="vi-VN" sz="4000" b="1" smtClean="0">
                <a:solidFill>
                  <a:schemeClr val="tx1"/>
                </a:solidFill>
                <a:latin typeface="+mj-lt"/>
              </a:rPr>
              <a:t>Chúa Giêsu </a:t>
            </a:r>
            <a:r>
              <a:rPr lang="vi-VN" sz="4000" b="1" smtClean="0">
                <a:solidFill>
                  <a:schemeClr val="tx1"/>
                </a:solidFill>
                <a:latin typeface="+mj-lt"/>
              </a:rPr>
              <a:t>nói Ngài là gì?</a:t>
            </a:r>
            <a:endParaRPr lang="en-US" altLang="en-US" sz="4000" b="1">
              <a:solidFill>
                <a:schemeClr val="tx1"/>
              </a:solidFill>
              <a:latin typeface="+mj-lt"/>
              <a:cs typeface="Times New Roman" panose="02020603050405020304" pitchFamily="18" charset="0"/>
            </a:endParaRPr>
          </a:p>
        </p:txBody>
      </p:sp>
      <p:sp>
        <p:nvSpPr>
          <p:cNvPr id="5" name="Lưu đồ: Chuẩn bị 4"/>
          <p:cNvSpPr/>
          <p:nvPr/>
        </p:nvSpPr>
        <p:spPr>
          <a:xfrm>
            <a:off x="3392232" y="2521630"/>
            <a:ext cx="5115339" cy="1007166"/>
          </a:xfrm>
          <a:prstGeom prst="flowChartPreparation">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600" b="1" smtClean="0">
                <a:solidFill>
                  <a:schemeClr val="tx1"/>
                </a:solidFill>
                <a:latin typeface="Times New Roman" panose="02020603050405020304" pitchFamily="18" charset="0"/>
                <a:cs typeface="Times New Roman" panose="02020603050405020304" pitchFamily="18" charset="0"/>
              </a:rPr>
              <a:t>A. </a:t>
            </a:r>
            <a:r>
              <a:rPr lang="vi-VN" sz="2600" b="1" smtClean="0">
                <a:solidFill>
                  <a:schemeClr val="tx1"/>
                </a:solidFill>
                <a:latin typeface="Times New Roman" panose="02020603050405020304" pitchFamily="18" charset="0"/>
                <a:cs typeface="Times New Roman" panose="02020603050405020304" pitchFamily="18" charset="0"/>
              </a:rPr>
              <a:t>Nước hằng sống</a:t>
            </a:r>
            <a:endParaRPr lang="vi-VN" sz="26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Lưu đồ: Chuẩn bị 5"/>
          <p:cNvSpPr/>
          <p:nvPr/>
        </p:nvSpPr>
        <p:spPr>
          <a:xfrm>
            <a:off x="3478898" y="4893178"/>
            <a:ext cx="5115339" cy="1007166"/>
          </a:xfrm>
          <a:prstGeom prst="flowChartPreparation">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  </a:t>
            </a:r>
            <a:r>
              <a:rPr lang="vi-VN" sz="2800" b="1" smtClean="0">
                <a:solidFill>
                  <a:schemeClr val="tx1"/>
                </a:solidFill>
                <a:latin typeface="Times New Roman" panose="02020603050405020304" pitchFamily="18" charset="0"/>
                <a:cs typeface="Times New Roman" panose="02020603050405020304" pitchFamily="18" charset="0"/>
              </a:rPr>
              <a:t>C. Ánh sáng</a:t>
            </a:r>
            <a:endParaRPr lang="vi-VN" sz="28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07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9" presetClass="emph" presetSubtype="0" repeatCount="4000" fill="hold" grpId="1" nodeType="clickEffect">
                                  <p:stCondLst>
                                    <p:cond delay="0"/>
                                  </p:stCondLst>
                                  <p:childTnLst>
                                    <p:animClr clrSpc="rgb" dir="cw">
                                      <p:cBhvr override="childStyle">
                                        <p:cTn id="29" dur="500" fill="hold"/>
                                        <p:tgtEl>
                                          <p:spTgt spid="3"/>
                                        </p:tgtEl>
                                        <p:attrNameLst>
                                          <p:attrName>style.color</p:attrName>
                                        </p:attrNameLst>
                                      </p:cBhvr>
                                      <p:to>
                                        <a:srgbClr val="57D945"/>
                                      </p:to>
                                    </p:animClr>
                                    <p:animClr clrSpc="rgb" dir="cw">
                                      <p:cBhvr>
                                        <p:cTn id="30" dur="500" fill="hold"/>
                                        <p:tgtEl>
                                          <p:spTgt spid="3"/>
                                        </p:tgtEl>
                                        <p:attrNameLst>
                                          <p:attrName>fillcolor</p:attrName>
                                        </p:attrNameLst>
                                      </p:cBhvr>
                                      <p:to>
                                        <a:srgbClr val="57D945"/>
                                      </p:to>
                                    </p:animClr>
                                    <p:set>
                                      <p:cBhvr>
                                        <p:cTn id="31" dur="500" fill="hold"/>
                                        <p:tgtEl>
                                          <p:spTgt spid="3"/>
                                        </p:tgtEl>
                                        <p:attrNameLst>
                                          <p:attrName>fill.type</p:attrName>
                                        </p:attrNameLst>
                                      </p:cBhvr>
                                      <p:to>
                                        <p:strVal val="solid"/>
                                      </p:to>
                                    </p:set>
                                    <p:set>
                                      <p:cBhvr>
                                        <p:cTn id="32" dur="50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9" presetClass="emph" presetSubtype="0" repeatCount="4000" fill="hold" grpId="1" nodeType="clickEffect">
                                  <p:stCondLst>
                                    <p:cond delay="0"/>
                                  </p:stCondLst>
                                  <p:childTnLst>
                                    <p:animClr clrSpc="rgb" dir="cw">
                                      <p:cBhvr override="childStyle">
                                        <p:cTn id="37" dur="500" fill="hold"/>
                                        <p:tgtEl>
                                          <p:spTgt spid="6"/>
                                        </p:tgtEl>
                                        <p:attrNameLst>
                                          <p:attrName>style.color</p:attrName>
                                        </p:attrNameLst>
                                      </p:cBhvr>
                                      <p:to>
                                        <a:srgbClr val="F12D32"/>
                                      </p:to>
                                    </p:animClr>
                                    <p:animClr clrSpc="rgb" dir="cw">
                                      <p:cBhvr>
                                        <p:cTn id="38" dur="500" fill="hold"/>
                                        <p:tgtEl>
                                          <p:spTgt spid="6"/>
                                        </p:tgtEl>
                                        <p:attrNameLst>
                                          <p:attrName>fillcolor</p:attrName>
                                        </p:attrNameLst>
                                      </p:cBhvr>
                                      <p:to>
                                        <a:srgbClr val="F12D32"/>
                                      </p:to>
                                    </p:animClr>
                                    <p:set>
                                      <p:cBhvr>
                                        <p:cTn id="39" dur="500" fill="hold"/>
                                        <p:tgtEl>
                                          <p:spTgt spid="6"/>
                                        </p:tgtEl>
                                        <p:attrNameLst>
                                          <p:attrName>fill.type</p:attrName>
                                        </p:attrNameLst>
                                      </p:cBhvr>
                                      <p:to>
                                        <p:strVal val="solid"/>
                                      </p:to>
                                    </p:set>
                                    <p:set>
                                      <p:cBhvr>
                                        <p:cTn id="40" dur="500" fill="hold"/>
                                        <p:tgtEl>
                                          <p:spTgt spid="6"/>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9" presetClass="emph" presetSubtype="0" repeatCount="4000" fill="hold" grpId="1" nodeType="clickEffect">
                                  <p:stCondLst>
                                    <p:cond delay="0"/>
                                  </p:stCondLst>
                                  <p:childTnLst>
                                    <p:animClr clrSpc="rgb" dir="cw">
                                      <p:cBhvr override="childStyle">
                                        <p:cTn id="45" dur="500" fill="hold"/>
                                        <p:tgtEl>
                                          <p:spTgt spid="5"/>
                                        </p:tgtEl>
                                        <p:attrNameLst>
                                          <p:attrName>style.color</p:attrName>
                                        </p:attrNameLst>
                                      </p:cBhvr>
                                      <p:to>
                                        <a:srgbClr val="F12D32"/>
                                      </p:to>
                                    </p:animClr>
                                    <p:animClr clrSpc="rgb" dir="cw">
                                      <p:cBhvr>
                                        <p:cTn id="46" dur="500" fill="hold"/>
                                        <p:tgtEl>
                                          <p:spTgt spid="5"/>
                                        </p:tgtEl>
                                        <p:attrNameLst>
                                          <p:attrName>fillcolor</p:attrName>
                                        </p:attrNameLst>
                                      </p:cBhvr>
                                      <p:to>
                                        <a:srgbClr val="F12D32"/>
                                      </p:to>
                                    </p:animClr>
                                    <p:set>
                                      <p:cBhvr>
                                        <p:cTn id="47" dur="500" fill="hold"/>
                                        <p:tgtEl>
                                          <p:spTgt spid="5"/>
                                        </p:tgtEl>
                                        <p:attrNameLst>
                                          <p:attrName>fill.type</p:attrName>
                                        </p:attrNameLst>
                                      </p:cBhvr>
                                      <p:to>
                                        <p:strVal val="solid"/>
                                      </p:to>
                                    </p:set>
                                    <p:set>
                                      <p:cBhvr>
                                        <p:cTn id="48" dur="500" fill="hold"/>
                                        <p:tgtEl>
                                          <p:spTgt spid="5"/>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childTnLst>
        </p:cTn>
      </p:par>
    </p:tnLst>
    <p:bldLst>
      <p:bldP spid="3" grpId="0" animBg="1"/>
      <p:bldP spid="3" grpId="1" animBg="1"/>
      <p:bldP spid="10" grpId="0" animBg="1"/>
      <p:bldP spid="5" grpId="0" animBg="1"/>
      <p:bldP spid="5" grpId="1" animBg="1"/>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p:cNvSpPr/>
          <p:nvPr/>
        </p:nvSpPr>
        <p:spPr>
          <a:xfrm rot="1485497">
            <a:off x="-1117442" y="-593355"/>
            <a:ext cx="7461219" cy="3674651"/>
          </a:xfrm>
          <a:custGeom>
            <a:avLst/>
            <a:gdLst/>
            <a:ahLst/>
            <a:cxnLst/>
            <a:rect l="l" t="t" r="r" b="b"/>
            <a:pathLst>
              <a:path w="11191829" h="5511976">
                <a:moveTo>
                  <a:pt x="0" y="0"/>
                </a:moveTo>
                <a:lnTo>
                  <a:pt x="11191828" y="0"/>
                </a:lnTo>
                <a:lnTo>
                  <a:pt x="11191828" y="5511976"/>
                </a:lnTo>
                <a:lnTo>
                  <a:pt x="0" y="5511976"/>
                </a:lnTo>
                <a:lnTo>
                  <a:pt x="0" y="0"/>
                </a:lnTo>
                <a:close/>
              </a:path>
            </a:pathLst>
          </a:custGeom>
          <a:blipFill>
            <a:blip r:embed="rId4" cstate="email">
              <a:extLst>
                <a:ext uri="{96DAC541-7B7A-43D3-8B79-37D633B846F1}">
                  <asvg:svgBlip xmlns:asvg="http://schemas.microsoft.com/office/drawing/2016/SVG/main" xmlns="" r:embed="rId5"/>
                </a:ext>
              </a:extLst>
            </a:blip>
            <a:stretch>
              <a:fillRect/>
            </a:stretch>
          </a:blipFill>
        </p:spPr>
      </p:sp>
      <p:grpSp>
        <p:nvGrpSpPr>
          <p:cNvPr id="9" name="Group 3"/>
          <p:cNvGrpSpPr/>
          <p:nvPr/>
        </p:nvGrpSpPr>
        <p:grpSpPr>
          <a:xfrm>
            <a:off x="685800" y="602303"/>
            <a:ext cx="10820400" cy="5680183"/>
            <a:chOff x="0" y="0"/>
            <a:chExt cx="4274726" cy="2244023"/>
          </a:xfrm>
        </p:grpSpPr>
        <p:sp>
          <p:nvSpPr>
            <p:cNvPr id="11" name="Freeform 4"/>
            <p:cNvSpPr/>
            <p:nvPr/>
          </p:nvSpPr>
          <p:spPr>
            <a:xfrm>
              <a:off x="0" y="0"/>
              <a:ext cx="4274726" cy="2244023"/>
            </a:xfrm>
            <a:custGeom>
              <a:avLst/>
              <a:gdLst/>
              <a:ahLst/>
              <a:cxnLst/>
              <a:rect l="l" t="t" r="r" b="b"/>
              <a:pathLst>
                <a:path w="4274726" h="2244023">
                  <a:moveTo>
                    <a:pt x="24327" y="0"/>
                  </a:moveTo>
                  <a:lnTo>
                    <a:pt x="4250399" y="0"/>
                  </a:lnTo>
                  <a:cubicBezTo>
                    <a:pt x="4263834" y="0"/>
                    <a:pt x="4274726" y="10891"/>
                    <a:pt x="4274726" y="24327"/>
                  </a:cubicBezTo>
                  <a:lnTo>
                    <a:pt x="4274726" y="2219696"/>
                  </a:lnTo>
                  <a:cubicBezTo>
                    <a:pt x="4274726" y="2226148"/>
                    <a:pt x="4272163" y="2232336"/>
                    <a:pt x="4267601" y="2236898"/>
                  </a:cubicBezTo>
                  <a:cubicBezTo>
                    <a:pt x="4263039" y="2241460"/>
                    <a:pt x="4256851" y="2244023"/>
                    <a:pt x="4250399" y="2244023"/>
                  </a:cubicBezTo>
                  <a:lnTo>
                    <a:pt x="24327" y="2244023"/>
                  </a:lnTo>
                  <a:cubicBezTo>
                    <a:pt x="10891" y="2244023"/>
                    <a:pt x="0" y="2233132"/>
                    <a:pt x="0" y="2219696"/>
                  </a:cubicBezTo>
                  <a:lnTo>
                    <a:pt x="0" y="24327"/>
                  </a:lnTo>
                  <a:cubicBezTo>
                    <a:pt x="0" y="10891"/>
                    <a:pt x="10891" y="0"/>
                    <a:pt x="24327" y="0"/>
                  </a:cubicBezTo>
                  <a:close/>
                </a:path>
              </a:pathLst>
            </a:custGeom>
            <a:solidFill>
              <a:srgbClr val="C8E4B2"/>
            </a:solidFill>
          </p:spPr>
        </p:sp>
        <p:sp>
          <p:nvSpPr>
            <p:cNvPr id="12" name="TextBox 5"/>
            <p:cNvSpPr txBox="1"/>
            <p:nvPr/>
          </p:nvSpPr>
          <p:spPr>
            <a:xfrm>
              <a:off x="0" y="-47625"/>
              <a:ext cx="4274726" cy="2291648"/>
            </a:xfrm>
            <a:prstGeom prst="rect">
              <a:avLst/>
            </a:prstGeom>
          </p:spPr>
          <p:txBody>
            <a:bodyPr lIns="33867" tIns="33867" rIns="33867" bIns="33867" rtlCol="0" anchor="ctr"/>
            <a:lstStyle/>
            <a:p>
              <a:pPr algn="ctr">
                <a:lnSpc>
                  <a:spcPts val="1775"/>
                </a:lnSpc>
              </a:pPr>
              <a:endParaRPr sz="1200"/>
            </a:p>
          </p:txBody>
        </p:sp>
      </p:grpSp>
      <p:sp>
        <p:nvSpPr>
          <p:cNvPr id="13" name="Freeform 6"/>
          <p:cNvSpPr/>
          <p:nvPr/>
        </p:nvSpPr>
        <p:spPr>
          <a:xfrm>
            <a:off x="97020" y="3714830"/>
            <a:ext cx="2405547" cy="3143170"/>
          </a:xfrm>
          <a:custGeom>
            <a:avLst/>
            <a:gdLst/>
            <a:ahLst/>
            <a:cxnLst/>
            <a:rect l="l" t="t" r="r" b="b"/>
            <a:pathLst>
              <a:path w="3151146" h="4117395">
                <a:moveTo>
                  <a:pt x="0" y="0"/>
                </a:moveTo>
                <a:lnTo>
                  <a:pt x="3151146" y="0"/>
                </a:lnTo>
                <a:lnTo>
                  <a:pt x="3151146" y="4117395"/>
                </a:lnTo>
                <a:lnTo>
                  <a:pt x="0" y="4117395"/>
                </a:lnTo>
                <a:lnTo>
                  <a:pt x="0" y="0"/>
                </a:lnTo>
                <a:close/>
              </a:path>
            </a:pathLst>
          </a:custGeom>
          <a:blipFill>
            <a:blip r:embed="rId6" cstate="email"/>
            <a:stretch>
              <a:fillRect/>
            </a:stretch>
          </a:blipFill>
        </p:spPr>
      </p:sp>
      <p:sp>
        <p:nvSpPr>
          <p:cNvPr id="14" name="Freeform 7"/>
          <p:cNvSpPr/>
          <p:nvPr/>
        </p:nvSpPr>
        <p:spPr>
          <a:xfrm rot="-923995">
            <a:off x="10237090" y="4014761"/>
            <a:ext cx="1246939" cy="1450799"/>
          </a:xfrm>
          <a:custGeom>
            <a:avLst/>
            <a:gdLst/>
            <a:ahLst/>
            <a:cxnLst/>
            <a:rect l="l" t="t" r="r" b="b"/>
            <a:pathLst>
              <a:path w="1870409" h="2176198">
                <a:moveTo>
                  <a:pt x="0" y="0"/>
                </a:moveTo>
                <a:lnTo>
                  <a:pt x="1870409" y="0"/>
                </a:lnTo>
                <a:lnTo>
                  <a:pt x="1870409" y="2176198"/>
                </a:lnTo>
                <a:lnTo>
                  <a:pt x="0" y="2176198"/>
                </a:lnTo>
                <a:lnTo>
                  <a:pt x="0" y="0"/>
                </a:lnTo>
                <a:close/>
              </a:path>
            </a:pathLst>
          </a:custGeom>
          <a:blipFill>
            <a:blip r:embed="rId7" cstate="email">
              <a:extLst>
                <a:ext uri="{96DAC541-7B7A-43D3-8B79-37D633B846F1}">
                  <asvg:svgBlip xmlns:asvg="http://schemas.microsoft.com/office/drawing/2016/SVG/main" xmlns="" r:embed="rId8"/>
                </a:ext>
              </a:extLst>
            </a:blip>
            <a:stretch>
              <a:fillRect/>
            </a:stretch>
          </a:blipFill>
        </p:spPr>
      </p:sp>
      <p:sp>
        <p:nvSpPr>
          <p:cNvPr id="3" name="Lưu đồ: Chuẩn bị 2"/>
          <p:cNvSpPr/>
          <p:nvPr/>
        </p:nvSpPr>
        <p:spPr>
          <a:xfrm>
            <a:off x="2934641" y="4860713"/>
            <a:ext cx="6228813" cy="1043877"/>
          </a:xfrm>
          <a:prstGeom prst="flowChartPreparation">
            <a:avLst/>
          </a:prstGeom>
          <a:solidFill>
            <a:schemeClr val="bg1"/>
          </a:solidFill>
          <a:ln w="38100">
            <a:solidFill>
              <a:srgbClr val="E28F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C</a:t>
            </a:r>
            <a:r>
              <a:rPr lang="vi-VN" sz="2400" b="1" smtClean="0">
                <a:solidFill>
                  <a:schemeClr val="tx1"/>
                </a:solidFill>
                <a:latin typeface="Times New Roman" panose="02020603050405020304" pitchFamily="18" charset="0"/>
                <a:cs typeface="Times New Roman" panose="02020603050405020304" pitchFamily="18" charset="0"/>
              </a:rPr>
              <a:t>. </a:t>
            </a:r>
            <a:r>
              <a:rPr lang="vi-VN" sz="2400" b="1" smtClean="0">
                <a:solidFill>
                  <a:schemeClr val="tx1"/>
                </a:solidFill>
                <a:latin typeface="Times New Roman" panose="02020603050405020304" pitchFamily="18" charset="0"/>
                <a:cs typeface="Times New Roman" panose="02020603050405020304" pitchFamily="18" charset="0"/>
              </a:rPr>
              <a:t>Từ trên cao</a:t>
            </a:r>
            <a:endParaRPr lang="vi-VN" sz="2600" b="1">
              <a:solidFill>
                <a:schemeClr val="tx1"/>
              </a:solidFill>
              <a:latin typeface="Times New Roman" panose="02020603050405020304" pitchFamily="18" charset="0"/>
              <a:cs typeface="Times New Roman" panose="02020603050405020304" pitchFamily="18" charset="0"/>
            </a:endParaRPr>
          </a:p>
        </p:txBody>
      </p:sp>
      <p:sp>
        <p:nvSpPr>
          <p:cNvPr id="10" name="Lưu đồ: Chuẩn bị 9"/>
          <p:cNvSpPr/>
          <p:nvPr/>
        </p:nvSpPr>
        <p:spPr>
          <a:xfrm>
            <a:off x="980661" y="864704"/>
            <a:ext cx="10230678" cy="1620080"/>
          </a:xfrm>
          <a:prstGeom prst="flowChartPreparation">
            <a:avLst/>
          </a:prstGeom>
          <a:solidFill>
            <a:schemeClr val="bg1"/>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mj-lt"/>
                <a:cs typeface="Times New Roman" panose="02020603050405020304" pitchFamily="18" charset="0"/>
              </a:rPr>
              <a:t>Câu 2: </a:t>
            </a:r>
            <a:r>
              <a:rPr lang="vi-VN" sz="4000" b="1" smtClean="0">
                <a:solidFill>
                  <a:schemeClr val="tx1"/>
                </a:solidFill>
                <a:latin typeface="+mj-lt"/>
                <a:cs typeface="Times New Roman" panose="02020603050405020304" pitchFamily="18" charset="0"/>
              </a:rPr>
              <a:t>Bánh hằng sống từ đâu xuống</a:t>
            </a:r>
            <a:r>
              <a:rPr lang="en-US" sz="4000" b="1" smtClean="0">
                <a:solidFill>
                  <a:schemeClr val="tx1"/>
                </a:solidFill>
                <a:latin typeface="Times New Roman" panose="02020603050405020304" pitchFamily="18" charset="0"/>
                <a:cs typeface="Times New Roman" panose="02020603050405020304" pitchFamily="18" charset="0"/>
              </a:rPr>
              <a:t>?</a:t>
            </a:r>
            <a:endParaRPr lang="en-US" altLang="en-US" sz="4000" b="1">
              <a:solidFill>
                <a:schemeClr val="tx1"/>
              </a:solidFill>
              <a:latin typeface="Times New Roman" panose="02020603050405020304" pitchFamily="18" charset="0"/>
              <a:cs typeface="Times New Roman" panose="02020603050405020304" pitchFamily="18" charset="0"/>
            </a:endParaRPr>
          </a:p>
        </p:txBody>
      </p:sp>
      <p:sp>
        <p:nvSpPr>
          <p:cNvPr id="5" name="Lưu đồ: Chuẩn bị 4"/>
          <p:cNvSpPr/>
          <p:nvPr/>
        </p:nvSpPr>
        <p:spPr>
          <a:xfrm>
            <a:off x="2978826" y="3760906"/>
            <a:ext cx="6165174" cy="1007166"/>
          </a:xfrm>
          <a:prstGeom prst="flowChartPreparation">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tx1"/>
                </a:solidFill>
                <a:latin typeface="Times New Roman" panose="02020603050405020304" pitchFamily="18" charset="0"/>
                <a:cs typeface="Times New Roman" panose="02020603050405020304" pitchFamily="18" charset="0"/>
              </a:rPr>
              <a:t>B. </a:t>
            </a:r>
            <a:r>
              <a:rPr lang="vi-VN" sz="2400" b="1" smtClean="0">
                <a:solidFill>
                  <a:schemeClr val="tx1"/>
                </a:solidFill>
                <a:latin typeface="Times New Roman" panose="02020603050405020304" pitchFamily="18" charset="0"/>
                <a:cs typeface="Times New Roman" panose="02020603050405020304" pitchFamily="18" charset="0"/>
              </a:rPr>
              <a:t>Từ đền thờ</a:t>
            </a:r>
            <a:endParaRPr lang="en-US" altLang="en-US" sz="2800" b="1">
              <a:solidFill>
                <a:schemeClr val="tx1"/>
              </a:solidFill>
              <a:latin typeface="Times New Roman" panose="02020603050405020304" pitchFamily="18" charset="0"/>
              <a:cs typeface="Times New Roman" panose="02020603050405020304" pitchFamily="18" charset="0"/>
            </a:endParaRPr>
          </a:p>
        </p:txBody>
      </p:sp>
      <p:sp>
        <p:nvSpPr>
          <p:cNvPr id="7" name="Lưu đồ: Chuẩn bị 6"/>
          <p:cNvSpPr/>
          <p:nvPr/>
        </p:nvSpPr>
        <p:spPr>
          <a:xfrm>
            <a:off x="2978826" y="2619262"/>
            <a:ext cx="6184629" cy="1007166"/>
          </a:xfrm>
          <a:prstGeom prst="flowChartPreparation">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altLang="vi-VN" sz="2400" b="1" smtClean="0">
                <a:solidFill>
                  <a:schemeClr val="tx1"/>
                </a:solidFill>
                <a:latin typeface="Times New Roman" panose="02020603050405020304" pitchFamily="18" charset="0"/>
                <a:cs typeface="Times New Roman" panose="02020603050405020304" pitchFamily="18" charset="0"/>
              </a:rPr>
              <a:t>A. </a:t>
            </a:r>
            <a:r>
              <a:rPr lang="vi-VN" altLang="vi-VN" sz="2400" b="1" smtClean="0">
                <a:solidFill>
                  <a:schemeClr val="tx1"/>
                </a:solidFill>
                <a:latin typeface="Times New Roman" panose="02020603050405020304" pitchFamily="18" charset="0"/>
                <a:cs typeface="Times New Roman" panose="02020603050405020304" pitchFamily="18" charset="0"/>
              </a:rPr>
              <a:t>Từ trời</a:t>
            </a:r>
            <a:endParaRPr lang="vi-VN" sz="24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358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9" presetClass="emph" presetSubtype="0" repeatCount="4000" fill="hold" grpId="1" nodeType="clickEffect">
                                  <p:stCondLst>
                                    <p:cond delay="0"/>
                                  </p:stCondLst>
                                  <p:childTnLst>
                                    <p:animClr clrSpc="rgb" dir="cw">
                                      <p:cBhvr override="childStyle">
                                        <p:cTn id="29" dur="500" fill="hold"/>
                                        <p:tgtEl>
                                          <p:spTgt spid="3"/>
                                        </p:tgtEl>
                                        <p:attrNameLst>
                                          <p:attrName>style.color</p:attrName>
                                        </p:attrNameLst>
                                      </p:cBhvr>
                                      <p:to>
                                        <a:srgbClr val="FC2241"/>
                                      </p:to>
                                    </p:animClr>
                                    <p:animClr clrSpc="rgb" dir="cw">
                                      <p:cBhvr>
                                        <p:cTn id="30" dur="500" fill="hold"/>
                                        <p:tgtEl>
                                          <p:spTgt spid="3"/>
                                        </p:tgtEl>
                                        <p:attrNameLst>
                                          <p:attrName>fillcolor</p:attrName>
                                        </p:attrNameLst>
                                      </p:cBhvr>
                                      <p:to>
                                        <a:srgbClr val="FC2241"/>
                                      </p:to>
                                    </p:animClr>
                                    <p:set>
                                      <p:cBhvr>
                                        <p:cTn id="31" dur="500" fill="hold"/>
                                        <p:tgtEl>
                                          <p:spTgt spid="3"/>
                                        </p:tgtEl>
                                        <p:attrNameLst>
                                          <p:attrName>fill.type</p:attrName>
                                        </p:attrNameLst>
                                      </p:cBhvr>
                                      <p:to>
                                        <p:strVal val="solid"/>
                                      </p:to>
                                    </p:set>
                                    <p:set>
                                      <p:cBhvr>
                                        <p:cTn id="32" dur="50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3"/>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19" presetClass="emph" presetSubtype="0" repeatCount="4000" fill="hold" grpId="1" nodeType="clickEffect">
                                  <p:stCondLst>
                                    <p:cond delay="0"/>
                                  </p:stCondLst>
                                  <p:childTnLst>
                                    <p:animClr clrSpc="rgb" dir="cw">
                                      <p:cBhvr override="childStyle">
                                        <p:cTn id="37" dur="500" fill="hold"/>
                                        <p:tgtEl>
                                          <p:spTgt spid="7"/>
                                        </p:tgtEl>
                                        <p:attrNameLst>
                                          <p:attrName>style.color</p:attrName>
                                        </p:attrNameLst>
                                      </p:cBhvr>
                                      <p:to>
                                        <a:srgbClr val="44DA48"/>
                                      </p:to>
                                    </p:animClr>
                                    <p:animClr clrSpc="rgb" dir="cw">
                                      <p:cBhvr>
                                        <p:cTn id="38" dur="500" fill="hold"/>
                                        <p:tgtEl>
                                          <p:spTgt spid="7"/>
                                        </p:tgtEl>
                                        <p:attrNameLst>
                                          <p:attrName>fillcolor</p:attrName>
                                        </p:attrNameLst>
                                      </p:cBhvr>
                                      <p:to>
                                        <a:srgbClr val="44DA48"/>
                                      </p:to>
                                    </p:animClr>
                                    <p:set>
                                      <p:cBhvr>
                                        <p:cTn id="39" dur="500" fill="hold"/>
                                        <p:tgtEl>
                                          <p:spTgt spid="7"/>
                                        </p:tgtEl>
                                        <p:attrNameLst>
                                          <p:attrName>fill.type</p:attrName>
                                        </p:attrNameLst>
                                      </p:cBhvr>
                                      <p:to>
                                        <p:strVal val="solid"/>
                                      </p:to>
                                    </p:set>
                                    <p:set>
                                      <p:cBhvr>
                                        <p:cTn id="40" dur="500" fill="hold"/>
                                        <p:tgtEl>
                                          <p:spTgt spid="7"/>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9" presetClass="emph" presetSubtype="0" repeatCount="4000" fill="hold" grpId="1" nodeType="clickEffect">
                                  <p:stCondLst>
                                    <p:cond delay="0"/>
                                  </p:stCondLst>
                                  <p:childTnLst>
                                    <p:animClr clrSpc="rgb" dir="cw">
                                      <p:cBhvr override="childStyle">
                                        <p:cTn id="45" dur="500" fill="hold"/>
                                        <p:tgtEl>
                                          <p:spTgt spid="5"/>
                                        </p:tgtEl>
                                        <p:attrNameLst>
                                          <p:attrName>style.color</p:attrName>
                                        </p:attrNameLst>
                                      </p:cBhvr>
                                      <p:to>
                                        <a:srgbClr val="F12D32"/>
                                      </p:to>
                                    </p:animClr>
                                    <p:animClr clrSpc="rgb" dir="cw">
                                      <p:cBhvr>
                                        <p:cTn id="46" dur="500" fill="hold"/>
                                        <p:tgtEl>
                                          <p:spTgt spid="5"/>
                                        </p:tgtEl>
                                        <p:attrNameLst>
                                          <p:attrName>fillcolor</p:attrName>
                                        </p:attrNameLst>
                                      </p:cBhvr>
                                      <p:to>
                                        <a:srgbClr val="F12D32"/>
                                      </p:to>
                                    </p:animClr>
                                    <p:set>
                                      <p:cBhvr>
                                        <p:cTn id="47" dur="500" fill="hold"/>
                                        <p:tgtEl>
                                          <p:spTgt spid="5"/>
                                        </p:tgtEl>
                                        <p:attrNameLst>
                                          <p:attrName>fill.type</p:attrName>
                                        </p:attrNameLst>
                                      </p:cBhvr>
                                      <p:to>
                                        <p:strVal val="solid"/>
                                      </p:to>
                                    </p:set>
                                    <p:set>
                                      <p:cBhvr>
                                        <p:cTn id="48" dur="500" fill="hold"/>
                                        <p:tgtEl>
                                          <p:spTgt spid="5"/>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childTnLst>
        </p:cTn>
      </p:par>
    </p:tnLst>
    <p:bldLst>
      <p:bldP spid="3" grpId="0" animBg="1"/>
      <p:bldP spid="3" grpId="1" animBg="1"/>
      <p:bldP spid="10" grpId="0" animBg="1"/>
      <p:bldP spid="5" grpId="0" animBg="1"/>
      <p:bldP spid="5" grpId="1" animBg="1"/>
      <p:bldP spid="7" grpId="0" bldLvl="0" animBg="1"/>
      <p:bldP spid="7" grpId="1" bldLvl="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552</Words>
  <Application>Microsoft Office PowerPoint</Application>
  <PresentationFormat>Widescreen</PresentationFormat>
  <Paragraphs>65</Paragraphs>
  <Slides>19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DT Phudu Black</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7</cp:revision>
  <dcterms:created xsi:type="dcterms:W3CDTF">2026-05-26T04:08:04Z</dcterms:created>
  <dcterms:modified xsi:type="dcterms:W3CDTF">2026-05-26T05:49:03Z</dcterms:modified>
</cp:coreProperties>
</file>