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72" r:id="rId8"/>
    <p:sldId id="263" r:id="rId9"/>
    <p:sldId id="264" r:id="rId10"/>
    <p:sldId id="265" r:id="rId11"/>
    <p:sldId id="266" r:id="rId12"/>
    <p:sldId id="267" r:id="rId13"/>
    <p:sldId id="268"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50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DCE92A-7B81-43EC-BF60-0995C8848E1F}"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1835616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DCE92A-7B81-43EC-BF60-0995C8848E1F}"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371874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DCE92A-7B81-43EC-BF60-0995C8848E1F}"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321737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DCE92A-7B81-43EC-BF60-0995C8848E1F}"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135798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0DCE92A-7B81-43EC-BF60-0995C8848E1F}" type="datetimeFigureOut">
              <a:rPr lang="en-US" smtClean="0"/>
              <a:t>5/25/2026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96190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DCE92A-7B81-43EC-BF60-0995C8848E1F}"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375126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DCE92A-7B81-43EC-BF60-0995C8848E1F}" type="datetimeFigureOut">
              <a:rPr lang="en-US" smtClean="0"/>
              <a:t>5/25/2026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217416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DCE92A-7B81-43EC-BF60-0995C8848E1F}" type="datetimeFigureOut">
              <a:rPr lang="en-US" smtClean="0"/>
              <a:t>5/25/2026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309091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CE92A-7B81-43EC-BF60-0995C8848E1F}" type="datetimeFigureOut">
              <a:rPr lang="en-US" smtClean="0"/>
              <a:t>5/25/2026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57885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DCE92A-7B81-43EC-BF60-0995C8848E1F}"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342315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DCE92A-7B81-43EC-BF60-0995C8848E1F}" type="datetimeFigureOut">
              <a:rPr lang="en-US" smtClean="0"/>
              <a:t>5/25/2026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1EEF6-294E-4EEE-90DD-98D6782861A1}" type="slidenum">
              <a:rPr lang="en-US" smtClean="0"/>
              <a:t>‹#›</a:t>
            </a:fld>
            <a:endParaRPr lang="en-US"/>
          </a:p>
        </p:txBody>
      </p:sp>
    </p:spTree>
    <p:extLst>
      <p:ext uri="{BB962C8B-B14F-4D97-AF65-F5344CB8AC3E}">
        <p14:creationId xmlns:p14="http://schemas.microsoft.com/office/powerpoint/2010/main" val="136784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CE92A-7B81-43EC-BF60-0995C8848E1F}" type="datetimeFigureOut">
              <a:rPr lang="en-US" smtClean="0"/>
              <a:t>5/25/2026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1EEF6-294E-4EEE-90DD-98D6782861A1}" type="slidenum">
              <a:rPr lang="en-US" smtClean="0"/>
              <a:t>‹#›</a:t>
            </a:fld>
            <a:endParaRPr lang="en-US"/>
          </a:p>
        </p:txBody>
      </p:sp>
    </p:spTree>
    <p:extLst>
      <p:ext uri="{BB962C8B-B14F-4D97-AF65-F5344CB8AC3E}">
        <p14:creationId xmlns:p14="http://schemas.microsoft.com/office/powerpoint/2010/main" val="263710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clipboard/media/image8.svg"/><Relationship Id="rId3" Type="http://schemas.openxmlformats.org/officeDocument/2006/relationships/image" Target="../../clipboard/media/image3.svg"/><Relationship Id="rId7" Type="http://schemas.openxmlformats.org/officeDocument/2006/relationships/image" Target="../media/image5.png"/><Relationship Id="rId12" Type="http://schemas.openxmlformats.org/officeDocument/2006/relationships/image" Target="../../clipboard/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clipboard/media/image5.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304800" y="-177800"/>
            <a:ext cx="12572153" cy="7071783"/>
          </a:xfrm>
          <a:prstGeom prst="rect">
            <a:avLst/>
          </a:prstGeom>
        </p:spPr>
      </p:pic>
      <p:sp>
        <p:nvSpPr>
          <p:cNvPr id="6" name="Hộp Văn bản 3"/>
          <p:cNvSpPr txBox="1"/>
          <p:nvPr/>
        </p:nvSpPr>
        <p:spPr>
          <a:xfrm>
            <a:off x="-1063897" y="686526"/>
            <a:ext cx="10777220" cy="1265948"/>
          </a:xfrm>
          <a:prstGeom prst="rect">
            <a:avLst/>
          </a:prstGeom>
          <a:noFill/>
        </p:spPr>
        <p:txBody>
          <a:bodyPr wrap="square" rtlCol="0">
            <a:noAutofit/>
          </a:bodyPr>
          <a:lstStyle/>
          <a:p>
            <a:pPr algn="ctr">
              <a:lnSpc>
                <a:spcPct val="100000"/>
              </a:lnSpc>
            </a:pPr>
            <a:r>
              <a:rPr lang="en-US" sz="7200">
                <a:solidFill>
                  <a:srgbClr val="FF0000"/>
                </a:solidFill>
                <a:latin typeface="DT Phudu Black" charset="0"/>
                <a:cs typeface="DT Phudu Black" charset="0"/>
              </a:rPr>
              <a:t>CHÚA NHẬT </a:t>
            </a:r>
            <a:r>
              <a:rPr lang="vi-VN" sz="7200" smtClean="0">
                <a:solidFill>
                  <a:srgbClr val="FF0000"/>
                </a:solidFill>
                <a:latin typeface="DT Phudu Black" charset="0"/>
                <a:cs typeface="DT Phudu Black" charset="0"/>
              </a:rPr>
              <a:t>ix</a:t>
            </a:r>
            <a:r>
              <a:rPr lang="en-US" sz="7200" smtClean="0">
                <a:solidFill>
                  <a:srgbClr val="FF0000"/>
                </a:solidFill>
                <a:latin typeface="DT Phudu Black" charset="0"/>
                <a:cs typeface="DT Phudu Black" charset="0"/>
              </a:rPr>
              <a:t> </a:t>
            </a:r>
            <a:endParaRPr lang="en-US" sz="7200">
              <a:solidFill>
                <a:srgbClr val="FF0000"/>
              </a:solidFill>
              <a:latin typeface="DT Phudu Black" charset="0"/>
              <a:cs typeface="DT Phudu Black" charset="0"/>
            </a:endParaRPr>
          </a:p>
          <a:p>
            <a:pPr algn="ctr">
              <a:lnSpc>
                <a:spcPct val="100000"/>
              </a:lnSpc>
            </a:pPr>
            <a:r>
              <a:rPr lang="en-US" sz="7200">
                <a:solidFill>
                  <a:srgbClr val="FF0000"/>
                </a:solidFill>
                <a:latin typeface="DT Phudu Black" charset="0"/>
                <a:cs typeface="DT Phudu Black" charset="0"/>
              </a:rPr>
              <a:t>THƯỜNG NIÊN</a:t>
            </a:r>
          </a:p>
          <a:p>
            <a:pPr algn="ctr">
              <a:lnSpc>
                <a:spcPct val="100000"/>
              </a:lnSpc>
            </a:pPr>
            <a:r>
              <a:rPr lang="en-US" sz="7200">
                <a:solidFill>
                  <a:srgbClr val="FF0000"/>
                </a:solidFill>
                <a:latin typeface="DT Phudu Black" charset="0"/>
                <a:cs typeface="DT Phudu Black" charset="0"/>
              </a:rPr>
              <a:t>NĂM </a:t>
            </a:r>
            <a:r>
              <a:rPr lang="vi-VN" sz="7200" smtClean="0">
                <a:solidFill>
                  <a:srgbClr val="FF0000"/>
                </a:solidFill>
                <a:latin typeface="DT Phudu Black" charset="0"/>
                <a:cs typeface="DT Phudu Black" charset="0"/>
              </a:rPr>
              <a:t>a</a:t>
            </a:r>
          </a:p>
          <a:p>
            <a:pPr algn="ctr">
              <a:lnSpc>
                <a:spcPct val="100000"/>
              </a:lnSpc>
            </a:pPr>
            <a:r>
              <a:rPr lang="vi-VN" sz="7200" smtClean="0">
                <a:solidFill>
                  <a:srgbClr val="FF0000"/>
                </a:solidFill>
                <a:latin typeface="DT Phudu Black" charset="0"/>
                <a:cs typeface="DT Phudu Black" charset="0"/>
              </a:rPr>
              <a:t>Lễ chúa ba ngôi</a:t>
            </a:r>
            <a:endParaRPr lang="en-US" sz="7200">
              <a:solidFill>
                <a:srgbClr val="FF0000"/>
              </a:solidFill>
              <a:latin typeface="DT Phudu Black" charset="0"/>
              <a:cs typeface="DT Phudu Black" charset="0"/>
            </a:endParaRPr>
          </a:p>
          <a:p>
            <a:pPr algn="ctr"/>
            <a:endParaRPr lang="en-US" sz="7200">
              <a:solidFill>
                <a:srgbClr val="FF0000"/>
              </a:solidFill>
              <a:latin typeface="DT Phudu Black" charset="0"/>
              <a:cs typeface="DT Phudu Black" charset="0"/>
            </a:endParaRPr>
          </a:p>
        </p:txBody>
      </p:sp>
      <p:sp>
        <p:nvSpPr>
          <p:cNvPr id="7" name="Hộp Văn bản 3"/>
          <p:cNvSpPr txBox="1"/>
          <p:nvPr/>
        </p:nvSpPr>
        <p:spPr>
          <a:xfrm>
            <a:off x="101600" y="2159000"/>
            <a:ext cx="9253220" cy="1898084"/>
          </a:xfrm>
          <a:prstGeom prst="rect">
            <a:avLst/>
          </a:prstGeom>
          <a:noFill/>
        </p:spPr>
        <p:txBody>
          <a:bodyPr wrap="square" rtlCol="0">
            <a:spAutoFit/>
          </a:bodyPr>
          <a:lstStyle/>
          <a:p>
            <a:pPr algn="ctr"/>
            <a:endParaRPr lang="en-US" sz="5865">
              <a:solidFill>
                <a:srgbClr val="FF0000"/>
              </a:solidFill>
              <a:latin typeface="DT Phudu Black" charset="0"/>
              <a:cs typeface="DT Phudu Black" charset="0"/>
            </a:endParaRPr>
          </a:p>
          <a:p>
            <a:pPr algn="ctr"/>
            <a:endParaRPr lang="en-US" sz="5865">
              <a:solidFill>
                <a:srgbClr val="FF0000"/>
              </a:solidFill>
              <a:latin typeface="DT Phudu Black" charset="0"/>
              <a:cs typeface="DT Phudu Black" charset="0"/>
            </a:endParaRPr>
          </a:p>
        </p:txBody>
      </p:sp>
    </p:spTree>
    <p:extLst>
      <p:ext uri="{BB962C8B-B14F-4D97-AF65-F5344CB8AC3E}">
        <p14:creationId xmlns:p14="http://schemas.microsoft.com/office/powerpoint/2010/main" val="1007008790"/>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355393" y="0"/>
            <a:ext cx="10076566" cy="7423071"/>
          </a:xfrm>
          <a:custGeom>
            <a:avLst/>
            <a:gdLst/>
            <a:ahLst/>
            <a:cxnLst/>
            <a:rect l="l" t="t" r="r" b="b"/>
            <a:pathLst>
              <a:path w="15114849" h="11134606">
                <a:moveTo>
                  <a:pt x="0" y="0"/>
                </a:moveTo>
                <a:lnTo>
                  <a:pt x="15114849" y="0"/>
                </a:lnTo>
                <a:lnTo>
                  <a:pt x="15114849" y="11134606"/>
                </a:lnTo>
                <a:lnTo>
                  <a:pt x="0" y="1113460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84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439224" y="829726"/>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643343" y="575547"/>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1955206" y="635075"/>
            <a:ext cx="1714500" cy="646331"/>
          </a:xfrm>
          <a:prstGeom prst="rect">
            <a:avLst/>
          </a:prstGeom>
          <a:noFill/>
        </p:spPr>
        <p:txBody>
          <a:bodyPr wrap="square" rtlCol="0">
            <a:spAutoFit/>
          </a:bodyPr>
          <a:lstStyle/>
          <a:p>
            <a:r>
              <a:rPr lang="vi-VN" sz="3600" b="1" u="sng" smtClean="0">
                <a:solidFill>
                  <a:schemeClr val="bg1"/>
                </a:solidFill>
                <a:latin typeface="+mj-lt"/>
              </a:rPr>
              <a:t>Câu 4:</a:t>
            </a:r>
            <a:endParaRPr lang="en-US" sz="3600" b="1" u="sng">
              <a:solidFill>
                <a:schemeClr val="bg1"/>
              </a:solidFill>
              <a:latin typeface="+mj-lt"/>
            </a:endParaRPr>
          </a:p>
        </p:txBody>
      </p:sp>
      <p:sp>
        <p:nvSpPr>
          <p:cNvPr id="14" name="TextBox 13"/>
          <p:cNvSpPr txBox="1"/>
          <p:nvPr/>
        </p:nvSpPr>
        <p:spPr>
          <a:xfrm>
            <a:off x="3217400" y="982777"/>
            <a:ext cx="6975699" cy="1754326"/>
          </a:xfrm>
          <a:prstGeom prst="rect">
            <a:avLst/>
          </a:prstGeom>
          <a:noFill/>
        </p:spPr>
        <p:txBody>
          <a:bodyPr wrap="square" rtlCol="0">
            <a:spAutoFit/>
          </a:bodyPr>
          <a:lstStyle/>
          <a:p>
            <a:pPr algn="ctr"/>
            <a:r>
              <a:rPr lang="vi-VN" sz="5400" b="1" smtClean="0">
                <a:solidFill>
                  <a:schemeClr val="bg1"/>
                </a:solidFill>
                <a:latin typeface="+mj-lt"/>
              </a:rPr>
              <a:t>Ai tin vào Con của Người thì sẽ được gì?</a:t>
            </a:r>
            <a:endParaRPr lang="en-US" sz="5400" b="1">
              <a:solidFill>
                <a:schemeClr val="bg1"/>
              </a:solidFill>
              <a:latin typeface="+mj-lt"/>
            </a:endParaRPr>
          </a:p>
        </p:txBody>
      </p:sp>
      <p:sp>
        <p:nvSpPr>
          <p:cNvPr id="16" name="Rounded Rectangle 15"/>
          <p:cNvSpPr/>
          <p:nvPr/>
        </p:nvSpPr>
        <p:spPr>
          <a:xfrm>
            <a:off x="3697543"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634890"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572237"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509584"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446931"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384278" y="430231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98707" y="4311674"/>
            <a:ext cx="608271" cy="923330"/>
          </a:xfrm>
          <a:prstGeom prst="rect">
            <a:avLst/>
          </a:prstGeom>
          <a:noFill/>
        </p:spPr>
        <p:txBody>
          <a:bodyPr wrap="square" rtlCol="0">
            <a:spAutoFit/>
          </a:bodyPr>
          <a:lstStyle/>
          <a:p>
            <a:r>
              <a:rPr lang="vi-VN" sz="5400" b="1" smtClean="0">
                <a:solidFill>
                  <a:srgbClr val="FFFF00"/>
                </a:solidFill>
                <a:latin typeface="+mj-lt"/>
              </a:rPr>
              <a:t>Đ</a:t>
            </a:r>
            <a:endParaRPr lang="en-US" sz="5400" b="1">
              <a:solidFill>
                <a:srgbClr val="FFFF00"/>
              </a:solidFill>
              <a:latin typeface="+mj-lt"/>
            </a:endParaRPr>
          </a:p>
        </p:txBody>
      </p:sp>
      <p:sp>
        <p:nvSpPr>
          <p:cNvPr id="25" name="TextBox 24"/>
          <p:cNvSpPr txBox="1"/>
          <p:nvPr/>
        </p:nvSpPr>
        <p:spPr>
          <a:xfrm>
            <a:off x="4699237" y="4369144"/>
            <a:ext cx="608271" cy="923330"/>
          </a:xfrm>
          <a:prstGeom prst="rect">
            <a:avLst/>
          </a:prstGeom>
          <a:noFill/>
        </p:spPr>
        <p:txBody>
          <a:bodyPr wrap="square" rtlCol="0">
            <a:spAutoFit/>
          </a:bodyPr>
          <a:lstStyle/>
          <a:p>
            <a:r>
              <a:rPr lang="vi-VN" sz="5400" b="1" smtClean="0">
                <a:solidFill>
                  <a:srgbClr val="FFFF00"/>
                </a:solidFill>
                <a:latin typeface="+mj-lt"/>
              </a:rPr>
              <a:t>Ờ</a:t>
            </a:r>
            <a:endParaRPr lang="en-US" sz="5400" b="1">
              <a:solidFill>
                <a:srgbClr val="FFFF00"/>
              </a:solidFill>
              <a:latin typeface="+mj-lt"/>
            </a:endParaRPr>
          </a:p>
        </p:txBody>
      </p:sp>
      <p:sp>
        <p:nvSpPr>
          <p:cNvPr id="26" name="TextBox 25"/>
          <p:cNvSpPr txBox="1"/>
          <p:nvPr/>
        </p:nvSpPr>
        <p:spPr>
          <a:xfrm>
            <a:off x="5785517" y="4312314"/>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
        <p:nvSpPr>
          <p:cNvPr id="27" name="TextBox 26"/>
          <p:cNvSpPr txBox="1"/>
          <p:nvPr/>
        </p:nvSpPr>
        <p:spPr>
          <a:xfrm>
            <a:off x="6643197" y="4312634"/>
            <a:ext cx="608271" cy="923330"/>
          </a:xfrm>
          <a:prstGeom prst="rect">
            <a:avLst/>
          </a:prstGeom>
          <a:noFill/>
        </p:spPr>
        <p:txBody>
          <a:bodyPr wrap="square" rtlCol="0">
            <a:spAutoFit/>
          </a:bodyPr>
          <a:lstStyle/>
          <a:p>
            <a:r>
              <a:rPr lang="vi-VN" sz="5400" b="1" smtClean="0">
                <a:solidFill>
                  <a:srgbClr val="FFFF00"/>
                </a:solidFill>
                <a:latin typeface="+mj-lt"/>
              </a:rPr>
              <a:t>Đ</a:t>
            </a:r>
            <a:endParaRPr lang="en-US" sz="5400" b="1">
              <a:solidFill>
                <a:srgbClr val="FFFF00"/>
              </a:solidFill>
              <a:latin typeface="+mj-lt"/>
            </a:endParaRPr>
          </a:p>
        </p:txBody>
      </p:sp>
      <p:sp>
        <p:nvSpPr>
          <p:cNvPr id="28" name="TextBox 27"/>
          <p:cNvSpPr txBox="1"/>
          <p:nvPr/>
        </p:nvSpPr>
        <p:spPr>
          <a:xfrm>
            <a:off x="7519927" y="4370104"/>
            <a:ext cx="608271" cy="923330"/>
          </a:xfrm>
          <a:prstGeom prst="rect">
            <a:avLst/>
          </a:prstGeom>
          <a:noFill/>
        </p:spPr>
        <p:txBody>
          <a:bodyPr wrap="square" rtlCol="0">
            <a:spAutoFit/>
          </a:bodyPr>
          <a:lstStyle/>
          <a:p>
            <a:r>
              <a:rPr lang="vi-VN" sz="5400" b="1" smtClean="0">
                <a:solidFill>
                  <a:srgbClr val="FFFF00"/>
                </a:solidFill>
                <a:latin typeface="+mj-lt"/>
              </a:rPr>
              <a:t>Ờ</a:t>
            </a:r>
            <a:endParaRPr lang="en-US" sz="5400" b="1">
              <a:solidFill>
                <a:srgbClr val="FFFF00"/>
              </a:solidFill>
              <a:latin typeface="+mj-lt"/>
            </a:endParaRPr>
          </a:p>
        </p:txBody>
      </p:sp>
      <p:sp>
        <p:nvSpPr>
          <p:cNvPr id="29" name="TextBox 28"/>
          <p:cNvSpPr txBox="1"/>
          <p:nvPr/>
        </p:nvSpPr>
        <p:spPr>
          <a:xfrm>
            <a:off x="8568107" y="4313274"/>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
        <p:nvSpPr>
          <p:cNvPr id="31" name="Rounded Rectangle 30"/>
          <p:cNvSpPr/>
          <p:nvPr/>
        </p:nvSpPr>
        <p:spPr>
          <a:xfrm>
            <a:off x="4664867" y="3350640"/>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602214" y="3350640"/>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539561" y="3350640"/>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7476908" y="3350640"/>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812348" y="3340630"/>
            <a:ext cx="608271" cy="923330"/>
          </a:xfrm>
          <a:prstGeom prst="rect">
            <a:avLst/>
          </a:prstGeom>
          <a:noFill/>
        </p:spPr>
        <p:txBody>
          <a:bodyPr wrap="square" rtlCol="0">
            <a:spAutoFit/>
          </a:bodyPr>
          <a:lstStyle/>
          <a:p>
            <a:r>
              <a:rPr lang="vi-VN" sz="5400" b="1" smtClean="0">
                <a:solidFill>
                  <a:srgbClr val="FFFF00"/>
                </a:solidFill>
                <a:latin typeface="+mj-lt"/>
              </a:rPr>
              <a:t>S</a:t>
            </a:r>
            <a:endParaRPr lang="en-US" sz="5400" b="1">
              <a:solidFill>
                <a:srgbClr val="FFFF00"/>
              </a:solidFill>
              <a:latin typeface="+mj-lt"/>
            </a:endParaRPr>
          </a:p>
        </p:txBody>
      </p:sp>
      <p:sp>
        <p:nvSpPr>
          <p:cNvPr id="36" name="TextBox 35"/>
          <p:cNvSpPr txBox="1"/>
          <p:nvPr/>
        </p:nvSpPr>
        <p:spPr>
          <a:xfrm>
            <a:off x="5689078" y="3417150"/>
            <a:ext cx="608271" cy="923330"/>
          </a:xfrm>
          <a:prstGeom prst="rect">
            <a:avLst/>
          </a:prstGeom>
          <a:noFill/>
        </p:spPr>
        <p:txBody>
          <a:bodyPr wrap="square" rtlCol="0">
            <a:spAutoFit/>
          </a:bodyPr>
          <a:lstStyle/>
          <a:p>
            <a:r>
              <a:rPr lang="vi-VN" sz="5400" b="1" smtClean="0">
                <a:solidFill>
                  <a:srgbClr val="FFFF00"/>
                </a:solidFill>
                <a:latin typeface="+mj-lt"/>
              </a:rPr>
              <a:t>Ố</a:t>
            </a:r>
            <a:endParaRPr lang="en-US" sz="5400" b="1">
              <a:solidFill>
                <a:srgbClr val="FFFF00"/>
              </a:solidFill>
              <a:latin typeface="+mj-lt"/>
            </a:endParaRPr>
          </a:p>
        </p:txBody>
      </p:sp>
      <p:sp>
        <p:nvSpPr>
          <p:cNvPr id="37" name="TextBox 36"/>
          <p:cNvSpPr txBox="1"/>
          <p:nvPr/>
        </p:nvSpPr>
        <p:spPr>
          <a:xfrm>
            <a:off x="6603908" y="3341270"/>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
        <p:nvSpPr>
          <p:cNvPr id="38" name="TextBox 37"/>
          <p:cNvSpPr txBox="1"/>
          <p:nvPr/>
        </p:nvSpPr>
        <p:spPr>
          <a:xfrm>
            <a:off x="7518738" y="3341590"/>
            <a:ext cx="608271" cy="923330"/>
          </a:xfrm>
          <a:prstGeom prst="rect">
            <a:avLst/>
          </a:prstGeom>
          <a:noFill/>
        </p:spPr>
        <p:txBody>
          <a:bodyPr wrap="square" rtlCol="0">
            <a:spAutoFit/>
          </a:bodyPr>
          <a:lstStyle/>
          <a:p>
            <a:r>
              <a:rPr lang="vi-VN" sz="5400" b="1" smtClean="0">
                <a:solidFill>
                  <a:srgbClr val="FFFF00"/>
                </a:solidFill>
                <a:latin typeface="+mj-lt"/>
              </a:rPr>
              <a:t>G</a:t>
            </a:r>
            <a:endParaRPr lang="en-US" sz="5400" b="1">
              <a:solidFill>
                <a:srgbClr val="FFFF00"/>
              </a:solidFill>
              <a:latin typeface="+mj-lt"/>
            </a:endParaRPr>
          </a:p>
        </p:txBody>
      </p:sp>
    </p:spTree>
    <p:extLst>
      <p:ext uri="{BB962C8B-B14F-4D97-AF65-F5344CB8AC3E}">
        <p14:creationId xmlns:p14="http://schemas.microsoft.com/office/powerpoint/2010/main" val="23070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355393" y="0"/>
            <a:ext cx="10076566" cy="7423071"/>
          </a:xfrm>
          <a:custGeom>
            <a:avLst/>
            <a:gdLst/>
            <a:ahLst/>
            <a:cxnLst/>
            <a:rect l="l" t="t" r="r" b="b"/>
            <a:pathLst>
              <a:path w="15114849" h="11134606">
                <a:moveTo>
                  <a:pt x="0" y="0"/>
                </a:moveTo>
                <a:lnTo>
                  <a:pt x="15114849" y="0"/>
                </a:lnTo>
                <a:lnTo>
                  <a:pt x="15114849" y="11134606"/>
                </a:lnTo>
                <a:lnTo>
                  <a:pt x="0" y="1113460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84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540820" y="1207952"/>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44939" y="953773"/>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56802" y="1013301"/>
            <a:ext cx="1714500" cy="646331"/>
          </a:xfrm>
          <a:prstGeom prst="rect">
            <a:avLst/>
          </a:prstGeom>
          <a:noFill/>
        </p:spPr>
        <p:txBody>
          <a:bodyPr wrap="square" rtlCol="0">
            <a:spAutoFit/>
          </a:bodyPr>
          <a:lstStyle/>
          <a:p>
            <a:r>
              <a:rPr lang="vi-VN" sz="3600" b="1" u="sng" smtClean="0">
                <a:solidFill>
                  <a:schemeClr val="bg1"/>
                </a:solidFill>
                <a:latin typeface="+mj-lt"/>
              </a:rPr>
              <a:t>Câu 5:</a:t>
            </a:r>
            <a:endParaRPr lang="en-US" sz="3600" b="1" u="sng">
              <a:solidFill>
                <a:schemeClr val="bg1"/>
              </a:solidFill>
              <a:latin typeface="+mj-lt"/>
            </a:endParaRPr>
          </a:p>
        </p:txBody>
      </p:sp>
      <p:sp>
        <p:nvSpPr>
          <p:cNvPr id="14" name="TextBox 13"/>
          <p:cNvSpPr txBox="1"/>
          <p:nvPr/>
        </p:nvSpPr>
        <p:spPr>
          <a:xfrm>
            <a:off x="3469110" y="1378371"/>
            <a:ext cx="6975699" cy="1754326"/>
          </a:xfrm>
          <a:prstGeom prst="rect">
            <a:avLst/>
          </a:prstGeom>
          <a:noFill/>
        </p:spPr>
        <p:txBody>
          <a:bodyPr wrap="square" rtlCol="0">
            <a:spAutoFit/>
          </a:bodyPr>
          <a:lstStyle/>
          <a:p>
            <a:pPr algn="ctr"/>
            <a:r>
              <a:rPr lang="vi-VN" sz="5400" b="1" smtClean="0">
                <a:solidFill>
                  <a:schemeClr val="bg1"/>
                </a:solidFill>
                <a:latin typeface="+mj-lt"/>
              </a:rPr>
              <a:t>Con của Thiên Chúa </a:t>
            </a:r>
          </a:p>
          <a:p>
            <a:pPr algn="ctr"/>
            <a:r>
              <a:rPr lang="vi-VN" sz="5400" b="1" smtClean="0">
                <a:solidFill>
                  <a:schemeClr val="bg1"/>
                </a:solidFill>
                <a:latin typeface="+mj-lt"/>
              </a:rPr>
              <a:t>là ai?</a:t>
            </a:r>
            <a:endParaRPr lang="en-US" sz="5400" b="1">
              <a:solidFill>
                <a:schemeClr val="bg1"/>
              </a:solidFill>
              <a:latin typeface="+mj-lt"/>
            </a:endParaRPr>
          </a:p>
        </p:txBody>
      </p:sp>
      <p:sp>
        <p:nvSpPr>
          <p:cNvPr id="15" name="Rounded Rectangle 14"/>
          <p:cNvSpPr/>
          <p:nvPr/>
        </p:nvSpPr>
        <p:spPr>
          <a:xfrm>
            <a:off x="3469110"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406457"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343804"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281151"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218498"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155845"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9093192"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0030539" y="370314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78491" y="3693132"/>
            <a:ext cx="608271" cy="923330"/>
          </a:xfrm>
          <a:prstGeom prst="rect">
            <a:avLst/>
          </a:prstGeom>
          <a:noFill/>
        </p:spPr>
        <p:txBody>
          <a:bodyPr wrap="square" rtlCol="0">
            <a:spAutoFit/>
          </a:bodyPr>
          <a:lstStyle/>
          <a:p>
            <a:r>
              <a:rPr lang="vi-VN" sz="5400" b="1" smtClean="0">
                <a:solidFill>
                  <a:srgbClr val="FFFF00"/>
                </a:solidFill>
                <a:latin typeface="+mj-lt"/>
              </a:rPr>
              <a:t>H</a:t>
            </a:r>
            <a:endParaRPr lang="en-US" sz="5400" b="1">
              <a:solidFill>
                <a:srgbClr val="FFFF00"/>
              </a:solidFill>
              <a:latin typeface="+mj-lt"/>
            </a:endParaRPr>
          </a:p>
        </p:txBody>
      </p:sp>
      <p:sp>
        <p:nvSpPr>
          <p:cNvPr id="24" name="TextBox 23"/>
          <p:cNvSpPr txBox="1"/>
          <p:nvPr/>
        </p:nvSpPr>
        <p:spPr>
          <a:xfrm>
            <a:off x="4512371" y="3712502"/>
            <a:ext cx="608271" cy="923330"/>
          </a:xfrm>
          <a:prstGeom prst="rect">
            <a:avLst/>
          </a:prstGeom>
          <a:noFill/>
        </p:spPr>
        <p:txBody>
          <a:bodyPr wrap="square" rtlCol="0">
            <a:spAutoFit/>
          </a:bodyPr>
          <a:lstStyle/>
          <a:p>
            <a:r>
              <a:rPr lang="vi-VN" sz="5400" b="1" smtClean="0">
                <a:solidFill>
                  <a:srgbClr val="FFFF00"/>
                </a:solidFill>
                <a:latin typeface="+mj-lt"/>
              </a:rPr>
              <a:t>Ú</a:t>
            </a:r>
            <a:endParaRPr lang="en-US" sz="5400" b="1">
              <a:solidFill>
                <a:srgbClr val="FFFF00"/>
              </a:solidFill>
              <a:latin typeface="+mj-lt"/>
            </a:endParaRPr>
          </a:p>
        </p:txBody>
      </p:sp>
      <p:sp>
        <p:nvSpPr>
          <p:cNvPr id="25" name="TextBox 24"/>
          <p:cNvSpPr txBox="1"/>
          <p:nvPr/>
        </p:nvSpPr>
        <p:spPr>
          <a:xfrm>
            <a:off x="5446251" y="3693772"/>
            <a:ext cx="608271" cy="923330"/>
          </a:xfrm>
          <a:prstGeom prst="rect">
            <a:avLst/>
          </a:prstGeom>
          <a:noFill/>
        </p:spPr>
        <p:txBody>
          <a:bodyPr wrap="square" rtlCol="0">
            <a:spAutoFit/>
          </a:bodyPr>
          <a:lstStyle/>
          <a:p>
            <a:r>
              <a:rPr lang="vi-VN" sz="5400" b="1" smtClean="0">
                <a:solidFill>
                  <a:srgbClr val="FFFF00"/>
                </a:solidFill>
                <a:latin typeface="+mj-lt"/>
              </a:rPr>
              <a:t>A</a:t>
            </a:r>
            <a:endParaRPr lang="en-US" sz="5400" b="1">
              <a:solidFill>
                <a:srgbClr val="FFFF00"/>
              </a:solidFill>
              <a:latin typeface="+mj-lt"/>
            </a:endParaRPr>
          </a:p>
        </p:txBody>
      </p:sp>
      <p:sp>
        <p:nvSpPr>
          <p:cNvPr id="26" name="TextBox 25"/>
          <p:cNvSpPr txBox="1"/>
          <p:nvPr/>
        </p:nvSpPr>
        <p:spPr>
          <a:xfrm>
            <a:off x="6342031" y="3713142"/>
            <a:ext cx="608271" cy="923330"/>
          </a:xfrm>
          <a:prstGeom prst="rect">
            <a:avLst/>
          </a:prstGeom>
          <a:noFill/>
        </p:spPr>
        <p:txBody>
          <a:bodyPr wrap="square" rtlCol="0">
            <a:spAutoFit/>
          </a:bodyPr>
          <a:lstStyle/>
          <a:p>
            <a:r>
              <a:rPr lang="vi-VN" sz="5400" b="1" smtClean="0">
                <a:solidFill>
                  <a:srgbClr val="FFFF00"/>
                </a:solidFill>
                <a:latin typeface="+mj-lt"/>
              </a:rPr>
              <a:t>G</a:t>
            </a:r>
            <a:endParaRPr lang="en-US" sz="5400" b="1">
              <a:solidFill>
                <a:srgbClr val="FFFF00"/>
              </a:solidFill>
              <a:latin typeface="+mj-lt"/>
            </a:endParaRPr>
          </a:p>
        </p:txBody>
      </p:sp>
      <p:sp>
        <p:nvSpPr>
          <p:cNvPr id="27" name="TextBox 26"/>
          <p:cNvSpPr txBox="1"/>
          <p:nvPr/>
        </p:nvSpPr>
        <p:spPr>
          <a:xfrm>
            <a:off x="7447361" y="3713462"/>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
        <p:nvSpPr>
          <p:cNvPr id="28" name="TextBox 27"/>
          <p:cNvSpPr txBox="1"/>
          <p:nvPr/>
        </p:nvSpPr>
        <p:spPr>
          <a:xfrm>
            <a:off x="8285991" y="3713782"/>
            <a:ext cx="608271" cy="923330"/>
          </a:xfrm>
          <a:prstGeom prst="rect">
            <a:avLst/>
          </a:prstGeom>
          <a:noFill/>
        </p:spPr>
        <p:txBody>
          <a:bodyPr wrap="square" rtlCol="0">
            <a:spAutoFit/>
          </a:bodyPr>
          <a:lstStyle/>
          <a:p>
            <a:r>
              <a:rPr lang="vi-VN" sz="5400" b="1" smtClean="0">
                <a:solidFill>
                  <a:srgbClr val="FFFF00"/>
                </a:solidFill>
                <a:latin typeface="+mj-lt"/>
              </a:rPr>
              <a:t>Ê</a:t>
            </a:r>
            <a:endParaRPr lang="en-US" sz="5400" b="1">
              <a:solidFill>
                <a:srgbClr val="FFFF00"/>
              </a:solidFill>
              <a:latin typeface="+mj-lt"/>
            </a:endParaRPr>
          </a:p>
        </p:txBody>
      </p:sp>
      <p:sp>
        <p:nvSpPr>
          <p:cNvPr id="29" name="TextBox 28"/>
          <p:cNvSpPr txBox="1"/>
          <p:nvPr/>
        </p:nvSpPr>
        <p:spPr>
          <a:xfrm>
            <a:off x="9238921" y="3714102"/>
            <a:ext cx="608271" cy="923330"/>
          </a:xfrm>
          <a:prstGeom prst="rect">
            <a:avLst/>
          </a:prstGeom>
          <a:noFill/>
        </p:spPr>
        <p:txBody>
          <a:bodyPr wrap="square" rtlCol="0">
            <a:spAutoFit/>
          </a:bodyPr>
          <a:lstStyle/>
          <a:p>
            <a:r>
              <a:rPr lang="vi-VN" sz="5400" b="1" smtClean="0">
                <a:solidFill>
                  <a:srgbClr val="FFFF00"/>
                </a:solidFill>
                <a:latin typeface="+mj-lt"/>
              </a:rPr>
              <a:t>S</a:t>
            </a:r>
            <a:endParaRPr lang="en-US" sz="5400" b="1">
              <a:solidFill>
                <a:srgbClr val="FFFF00"/>
              </a:solidFill>
              <a:latin typeface="+mj-lt"/>
            </a:endParaRPr>
          </a:p>
        </p:txBody>
      </p:sp>
      <p:sp>
        <p:nvSpPr>
          <p:cNvPr id="30" name="TextBox 29"/>
          <p:cNvSpPr txBox="1"/>
          <p:nvPr/>
        </p:nvSpPr>
        <p:spPr>
          <a:xfrm>
            <a:off x="10077551" y="3752522"/>
            <a:ext cx="608271" cy="923330"/>
          </a:xfrm>
          <a:prstGeom prst="rect">
            <a:avLst/>
          </a:prstGeom>
          <a:noFill/>
        </p:spPr>
        <p:txBody>
          <a:bodyPr wrap="square" rtlCol="0">
            <a:spAutoFit/>
          </a:bodyPr>
          <a:lstStyle/>
          <a:p>
            <a:r>
              <a:rPr lang="vi-VN" sz="5400" b="1" smtClean="0">
                <a:solidFill>
                  <a:srgbClr val="FFFF00"/>
                </a:solidFill>
                <a:latin typeface="+mj-lt"/>
              </a:rPr>
              <a:t>U</a:t>
            </a:r>
            <a:endParaRPr lang="en-US" sz="5400" b="1">
              <a:solidFill>
                <a:srgbClr val="FFFF00"/>
              </a:solidFill>
              <a:latin typeface="+mj-lt"/>
            </a:endParaRPr>
          </a:p>
        </p:txBody>
      </p:sp>
      <p:sp>
        <p:nvSpPr>
          <p:cNvPr id="31" name="Rounded Rectangle 30"/>
          <p:cNvSpPr/>
          <p:nvPr/>
        </p:nvSpPr>
        <p:spPr>
          <a:xfrm>
            <a:off x="2557406" y="372251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6787" y="3712502"/>
            <a:ext cx="608271" cy="923330"/>
          </a:xfrm>
          <a:prstGeom prst="rect">
            <a:avLst/>
          </a:prstGeom>
          <a:noFill/>
        </p:spPr>
        <p:txBody>
          <a:bodyPr wrap="square" rtlCol="0">
            <a:spAutoFit/>
          </a:bodyPr>
          <a:lstStyle/>
          <a:p>
            <a:r>
              <a:rPr lang="vi-VN" sz="5400" b="1" smtClean="0">
                <a:solidFill>
                  <a:srgbClr val="FFFF00"/>
                </a:solidFill>
                <a:latin typeface="+mj-lt"/>
              </a:rPr>
              <a:t>C</a:t>
            </a:r>
            <a:endParaRPr lang="en-US" sz="5400" b="1">
              <a:solidFill>
                <a:srgbClr val="FFFF00"/>
              </a:solidFill>
              <a:latin typeface="+mj-lt"/>
            </a:endParaRPr>
          </a:p>
        </p:txBody>
      </p:sp>
    </p:spTree>
    <p:extLst>
      <p:ext uri="{BB962C8B-B14F-4D97-AF65-F5344CB8AC3E}">
        <p14:creationId xmlns:p14="http://schemas.microsoft.com/office/powerpoint/2010/main" val="15614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355393" y="0"/>
            <a:ext cx="10076566" cy="7423071"/>
          </a:xfrm>
          <a:custGeom>
            <a:avLst/>
            <a:gdLst/>
            <a:ahLst/>
            <a:cxnLst/>
            <a:rect l="l" t="t" r="r" b="b"/>
            <a:pathLst>
              <a:path w="15114849" h="11134606">
                <a:moveTo>
                  <a:pt x="0" y="0"/>
                </a:moveTo>
                <a:lnTo>
                  <a:pt x="15114849" y="0"/>
                </a:lnTo>
                <a:lnTo>
                  <a:pt x="15114849" y="11134606"/>
                </a:lnTo>
                <a:lnTo>
                  <a:pt x="0" y="1113460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46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578189" y="983936"/>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82308" y="729757"/>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94171" y="789285"/>
            <a:ext cx="1714500" cy="646331"/>
          </a:xfrm>
          <a:prstGeom prst="rect">
            <a:avLst/>
          </a:prstGeom>
          <a:noFill/>
        </p:spPr>
        <p:txBody>
          <a:bodyPr wrap="square" rtlCol="0">
            <a:spAutoFit/>
          </a:bodyPr>
          <a:lstStyle/>
          <a:p>
            <a:r>
              <a:rPr lang="vi-VN" sz="3600" b="1" u="sng" smtClean="0">
                <a:solidFill>
                  <a:schemeClr val="bg1"/>
                </a:solidFill>
                <a:latin typeface="+mj-lt"/>
              </a:rPr>
              <a:t>Câu 6:</a:t>
            </a:r>
            <a:endParaRPr lang="en-US" sz="3600" b="1" u="sng">
              <a:solidFill>
                <a:schemeClr val="bg1"/>
              </a:solidFill>
              <a:latin typeface="+mj-lt"/>
            </a:endParaRPr>
          </a:p>
        </p:txBody>
      </p:sp>
      <p:sp>
        <p:nvSpPr>
          <p:cNvPr id="14" name="TextBox 13"/>
          <p:cNvSpPr txBox="1"/>
          <p:nvPr/>
        </p:nvSpPr>
        <p:spPr>
          <a:xfrm>
            <a:off x="3065955" y="1195313"/>
            <a:ext cx="6975699" cy="1754326"/>
          </a:xfrm>
          <a:prstGeom prst="rect">
            <a:avLst/>
          </a:prstGeom>
          <a:noFill/>
        </p:spPr>
        <p:txBody>
          <a:bodyPr wrap="square" rtlCol="0">
            <a:spAutoFit/>
          </a:bodyPr>
          <a:lstStyle/>
          <a:p>
            <a:pPr algn="ctr"/>
            <a:r>
              <a:rPr lang="vi-VN" sz="5400" b="1" smtClean="0">
                <a:solidFill>
                  <a:schemeClr val="bg1"/>
                </a:solidFill>
                <a:latin typeface="+mj-lt"/>
              </a:rPr>
              <a:t>Chúa Giêsu đến </a:t>
            </a:r>
          </a:p>
          <a:p>
            <a:pPr algn="ctr"/>
            <a:r>
              <a:rPr lang="vi-VN" sz="5400" b="1" smtClean="0">
                <a:solidFill>
                  <a:schemeClr val="bg1"/>
                </a:solidFill>
                <a:latin typeface="+mj-lt"/>
              </a:rPr>
              <a:t>để làm gì?</a:t>
            </a:r>
            <a:endParaRPr lang="en-US" sz="5400" b="1">
              <a:solidFill>
                <a:schemeClr val="bg1"/>
              </a:solidFill>
              <a:latin typeface="+mj-lt"/>
            </a:endParaRPr>
          </a:p>
        </p:txBody>
      </p:sp>
      <p:sp>
        <p:nvSpPr>
          <p:cNvPr id="15" name="Rounded Rectangle 14"/>
          <p:cNvSpPr/>
          <p:nvPr/>
        </p:nvSpPr>
        <p:spPr>
          <a:xfrm>
            <a:off x="3966342" y="363339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903689" y="363339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841036" y="363339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778383" y="363339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715730" y="363339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056673" y="3623381"/>
            <a:ext cx="608271" cy="923330"/>
          </a:xfrm>
          <a:prstGeom prst="rect">
            <a:avLst/>
          </a:prstGeom>
          <a:noFill/>
        </p:spPr>
        <p:txBody>
          <a:bodyPr wrap="square" rtlCol="0">
            <a:spAutoFit/>
          </a:bodyPr>
          <a:lstStyle/>
          <a:p>
            <a:r>
              <a:rPr lang="vi-VN" sz="5400" b="1" smtClean="0">
                <a:solidFill>
                  <a:srgbClr val="FFFF00"/>
                </a:solidFill>
                <a:latin typeface="+mj-lt"/>
              </a:rPr>
              <a:t>C</a:t>
            </a:r>
            <a:endParaRPr lang="en-US" sz="5400" b="1">
              <a:solidFill>
                <a:srgbClr val="FFFF00"/>
              </a:solidFill>
              <a:latin typeface="+mj-lt"/>
            </a:endParaRPr>
          </a:p>
        </p:txBody>
      </p:sp>
      <p:sp>
        <p:nvSpPr>
          <p:cNvPr id="24" name="TextBox 23"/>
          <p:cNvSpPr txBox="1"/>
          <p:nvPr/>
        </p:nvSpPr>
        <p:spPr>
          <a:xfrm>
            <a:off x="5009603" y="3699901"/>
            <a:ext cx="608271" cy="923330"/>
          </a:xfrm>
          <a:prstGeom prst="rect">
            <a:avLst/>
          </a:prstGeom>
          <a:noFill/>
        </p:spPr>
        <p:txBody>
          <a:bodyPr wrap="square" rtlCol="0">
            <a:spAutoFit/>
          </a:bodyPr>
          <a:lstStyle/>
          <a:p>
            <a:r>
              <a:rPr lang="vi-VN" sz="5400" b="1" smtClean="0">
                <a:solidFill>
                  <a:srgbClr val="FFFF00"/>
                </a:solidFill>
                <a:latin typeface="+mj-lt"/>
              </a:rPr>
              <a:t>Ứ</a:t>
            </a:r>
            <a:endParaRPr lang="en-US" sz="5400" b="1">
              <a:solidFill>
                <a:srgbClr val="FFFF00"/>
              </a:solidFill>
              <a:latin typeface="+mj-lt"/>
            </a:endParaRPr>
          </a:p>
        </p:txBody>
      </p:sp>
      <p:sp>
        <p:nvSpPr>
          <p:cNvPr id="25" name="TextBox 24"/>
          <p:cNvSpPr txBox="1"/>
          <p:nvPr/>
        </p:nvSpPr>
        <p:spPr>
          <a:xfrm>
            <a:off x="5943483" y="3662121"/>
            <a:ext cx="608271" cy="923330"/>
          </a:xfrm>
          <a:prstGeom prst="rect">
            <a:avLst/>
          </a:prstGeom>
          <a:noFill/>
        </p:spPr>
        <p:txBody>
          <a:bodyPr wrap="square" rtlCol="0">
            <a:spAutoFit/>
          </a:bodyPr>
          <a:lstStyle/>
          <a:p>
            <a:r>
              <a:rPr lang="vi-VN" sz="5400" b="1" smtClean="0">
                <a:solidFill>
                  <a:srgbClr val="FFFF00"/>
                </a:solidFill>
                <a:latin typeface="+mj-lt"/>
              </a:rPr>
              <a:t>U</a:t>
            </a:r>
            <a:endParaRPr lang="en-US" sz="5400" b="1">
              <a:solidFill>
                <a:srgbClr val="FFFF00"/>
              </a:solidFill>
              <a:latin typeface="+mj-lt"/>
            </a:endParaRPr>
          </a:p>
        </p:txBody>
      </p:sp>
      <p:sp>
        <p:nvSpPr>
          <p:cNvPr id="26" name="TextBox 25"/>
          <p:cNvSpPr txBox="1"/>
          <p:nvPr/>
        </p:nvSpPr>
        <p:spPr>
          <a:xfrm>
            <a:off x="6896413" y="3662441"/>
            <a:ext cx="608271" cy="923330"/>
          </a:xfrm>
          <a:prstGeom prst="rect">
            <a:avLst/>
          </a:prstGeom>
          <a:noFill/>
        </p:spPr>
        <p:txBody>
          <a:bodyPr wrap="square" rtlCol="0">
            <a:spAutoFit/>
          </a:bodyPr>
          <a:lstStyle/>
          <a:p>
            <a:r>
              <a:rPr lang="vi-VN" sz="5400" b="1" smtClean="0">
                <a:solidFill>
                  <a:srgbClr val="FFFF00"/>
                </a:solidFill>
                <a:latin typeface="+mj-lt"/>
              </a:rPr>
              <a:t>Đ</a:t>
            </a:r>
            <a:endParaRPr lang="en-US" sz="5400" b="1">
              <a:solidFill>
                <a:srgbClr val="FFFF00"/>
              </a:solidFill>
              <a:latin typeface="+mj-lt"/>
            </a:endParaRPr>
          </a:p>
        </p:txBody>
      </p:sp>
      <p:sp>
        <p:nvSpPr>
          <p:cNvPr id="27" name="TextBox 26"/>
          <p:cNvSpPr txBox="1"/>
          <p:nvPr/>
        </p:nvSpPr>
        <p:spPr>
          <a:xfrm>
            <a:off x="7830293" y="3586561"/>
            <a:ext cx="608271" cy="923330"/>
          </a:xfrm>
          <a:prstGeom prst="rect">
            <a:avLst/>
          </a:prstGeom>
          <a:noFill/>
        </p:spPr>
        <p:txBody>
          <a:bodyPr wrap="square" rtlCol="0">
            <a:spAutoFit/>
          </a:bodyPr>
          <a:lstStyle/>
          <a:p>
            <a:r>
              <a:rPr lang="vi-VN" sz="5400" b="1" smtClean="0">
                <a:solidFill>
                  <a:srgbClr val="FFFF00"/>
                </a:solidFill>
                <a:latin typeface="+mj-lt"/>
              </a:rPr>
              <a:t>Ộ</a:t>
            </a:r>
            <a:endParaRPr lang="en-US" sz="5400" b="1">
              <a:solidFill>
                <a:srgbClr val="FFFF00"/>
              </a:solidFill>
              <a:latin typeface="+mj-lt"/>
            </a:endParaRPr>
          </a:p>
        </p:txBody>
      </p:sp>
    </p:spTree>
    <p:extLst>
      <p:ext uri="{BB962C8B-B14F-4D97-AF65-F5344CB8AC3E}">
        <p14:creationId xmlns:p14="http://schemas.microsoft.com/office/powerpoint/2010/main" val="30188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355393" y="0"/>
            <a:ext cx="10076566" cy="7423071"/>
          </a:xfrm>
          <a:custGeom>
            <a:avLst/>
            <a:gdLst/>
            <a:ahLst/>
            <a:cxnLst/>
            <a:rect l="l" t="t" r="r" b="b"/>
            <a:pathLst>
              <a:path w="15114849" h="11134606">
                <a:moveTo>
                  <a:pt x="0" y="0"/>
                </a:moveTo>
                <a:lnTo>
                  <a:pt x="15114849" y="0"/>
                </a:lnTo>
                <a:lnTo>
                  <a:pt x="15114849" y="11134606"/>
                </a:lnTo>
                <a:lnTo>
                  <a:pt x="0" y="1113460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46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507382" y="1207952"/>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11501" y="953773"/>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23364" y="1013301"/>
            <a:ext cx="1714500" cy="646331"/>
          </a:xfrm>
          <a:prstGeom prst="rect">
            <a:avLst/>
          </a:prstGeom>
          <a:noFill/>
        </p:spPr>
        <p:txBody>
          <a:bodyPr wrap="square" rtlCol="0">
            <a:spAutoFit/>
          </a:bodyPr>
          <a:lstStyle/>
          <a:p>
            <a:r>
              <a:rPr lang="vi-VN" sz="3600" b="1" u="sng" smtClean="0">
                <a:solidFill>
                  <a:schemeClr val="bg1"/>
                </a:solidFill>
                <a:latin typeface="+mj-lt"/>
              </a:rPr>
              <a:t>Câu 7:</a:t>
            </a:r>
            <a:endParaRPr lang="en-US" sz="3600" b="1" u="sng">
              <a:solidFill>
                <a:schemeClr val="bg1"/>
              </a:solidFill>
              <a:latin typeface="+mj-lt"/>
            </a:endParaRPr>
          </a:p>
        </p:txBody>
      </p:sp>
      <p:sp>
        <p:nvSpPr>
          <p:cNvPr id="14" name="TextBox 13"/>
          <p:cNvSpPr txBox="1"/>
          <p:nvPr/>
        </p:nvSpPr>
        <p:spPr>
          <a:xfrm>
            <a:off x="3258810" y="1438451"/>
            <a:ext cx="6975699" cy="1754326"/>
          </a:xfrm>
          <a:prstGeom prst="rect">
            <a:avLst/>
          </a:prstGeom>
          <a:noFill/>
        </p:spPr>
        <p:txBody>
          <a:bodyPr wrap="square" rtlCol="0">
            <a:spAutoFit/>
          </a:bodyPr>
          <a:lstStyle/>
          <a:p>
            <a:pPr algn="ctr"/>
            <a:r>
              <a:rPr lang="vi-VN" sz="5400" b="1" smtClean="0">
                <a:solidFill>
                  <a:schemeClr val="bg1"/>
                </a:solidFill>
                <a:latin typeface="+mj-lt"/>
              </a:rPr>
              <a:t>Ai tin vào Người Con thì sẽ không bị gì?</a:t>
            </a:r>
            <a:endParaRPr lang="en-US" sz="5400" b="1">
              <a:solidFill>
                <a:schemeClr val="bg1"/>
              </a:solidFill>
              <a:latin typeface="+mj-lt"/>
            </a:endParaRPr>
          </a:p>
        </p:txBody>
      </p:sp>
      <p:sp>
        <p:nvSpPr>
          <p:cNvPr id="15" name="Rounded Rectangle 14"/>
          <p:cNvSpPr/>
          <p:nvPr/>
        </p:nvSpPr>
        <p:spPr>
          <a:xfrm>
            <a:off x="2995148"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32495"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869842"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807189"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744536"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681883"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619230"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556577" y="381459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85479" y="3804582"/>
            <a:ext cx="608271" cy="923330"/>
          </a:xfrm>
          <a:prstGeom prst="rect">
            <a:avLst/>
          </a:prstGeom>
          <a:noFill/>
        </p:spPr>
        <p:txBody>
          <a:bodyPr wrap="square" rtlCol="0">
            <a:spAutoFit/>
          </a:bodyPr>
          <a:lstStyle/>
          <a:p>
            <a:r>
              <a:rPr lang="vi-VN" sz="5400" b="1" smtClean="0">
                <a:solidFill>
                  <a:srgbClr val="FFFF00"/>
                </a:solidFill>
                <a:latin typeface="+mj-lt"/>
              </a:rPr>
              <a:t>L</a:t>
            </a:r>
            <a:endParaRPr lang="en-US" sz="5400" b="1">
              <a:solidFill>
                <a:srgbClr val="FFFF00"/>
              </a:solidFill>
              <a:latin typeface="+mj-lt"/>
            </a:endParaRPr>
          </a:p>
        </p:txBody>
      </p:sp>
      <p:sp>
        <p:nvSpPr>
          <p:cNvPr id="24" name="TextBox 23"/>
          <p:cNvSpPr txBox="1"/>
          <p:nvPr/>
        </p:nvSpPr>
        <p:spPr>
          <a:xfrm>
            <a:off x="4019359" y="3823952"/>
            <a:ext cx="608271" cy="923330"/>
          </a:xfrm>
          <a:prstGeom prst="rect">
            <a:avLst/>
          </a:prstGeom>
          <a:noFill/>
        </p:spPr>
        <p:txBody>
          <a:bodyPr wrap="square" rtlCol="0">
            <a:spAutoFit/>
          </a:bodyPr>
          <a:lstStyle/>
          <a:p>
            <a:r>
              <a:rPr lang="vi-VN" sz="5400" b="1" smtClean="0">
                <a:solidFill>
                  <a:srgbClr val="FFFF00"/>
                </a:solidFill>
                <a:latin typeface="+mj-lt"/>
              </a:rPr>
              <a:t>U</a:t>
            </a:r>
            <a:endParaRPr lang="en-US" sz="5400" b="1">
              <a:solidFill>
                <a:srgbClr val="FFFF00"/>
              </a:solidFill>
              <a:latin typeface="+mj-lt"/>
            </a:endParaRPr>
          </a:p>
        </p:txBody>
      </p:sp>
      <p:sp>
        <p:nvSpPr>
          <p:cNvPr id="25" name="TextBox 24"/>
          <p:cNvSpPr txBox="1"/>
          <p:nvPr/>
        </p:nvSpPr>
        <p:spPr>
          <a:xfrm>
            <a:off x="4972289" y="3805222"/>
            <a:ext cx="608271" cy="923330"/>
          </a:xfrm>
          <a:prstGeom prst="rect">
            <a:avLst/>
          </a:prstGeom>
          <a:noFill/>
        </p:spPr>
        <p:txBody>
          <a:bodyPr wrap="square" rtlCol="0">
            <a:spAutoFit/>
          </a:bodyPr>
          <a:lstStyle/>
          <a:p>
            <a:r>
              <a:rPr lang="vi-VN" sz="5400" b="1" smtClean="0">
                <a:solidFill>
                  <a:srgbClr val="FFFF00"/>
                </a:solidFill>
                <a:latin typeface="+mj-lt"/>
              </a:rPr>
              <a:t>Ậ</a:t>
            </a:r>
            <a:endParaRPr lang="en-US" sz="5400" b="1">
              <a:solidFill>
                <a:srgbClr val="FFFF00"/>
              </a:solidFill>
              <a:latin typeface="+mj-lt"/>
            </a:endParaRPr>
          </a:p>
        </p:txBody>
      </p:sp>
      <p:sp>
        <p:nvSpPr>
          <p:cNvPr id="26" name="TextBox 25"/>
          <p:cNvSpPr txBox="1"/>
          <p:nvPr/>
        </p:nvSpPr>
        <p:spPr>
          <a:xfrm>
            <a:off x="5887119" y="3881742"/>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
        <p:nvSpPr>
          <p:cNvPr id="27" name="TextBox 26"/>
          <p:cNvSpPr txBox="1"/>
          <p:nvPr/>
        </p:nvSpPr>
        <p:spPr>
          <a:xfrm>
            <a:off x="6878149" y="3824912"/>
            <a:ext cx="608271" cy="923330"/>
          </a:xfrm>
          <a:prstGeom prst="rect">
            <a:avLst/>
          </a:prstGeom>
          <a:noFill/>
        </p:spPr>
        <p:txBody>
          <a:bodyPr wrap="square" rtlCol="0">
            <a:spAutoFit/>
          </a:bodyPr>
          <a:lstStyle/>
          <a:p>
            <a:r>
              <a:rPr lang="vi-VN" sz="5400" b="1" smtClean="0">
                <a:solidFill>
                  <a:srgbClr val="FFFF00"/>
                </a:solidFill>
                <a:latin typeface="+mj-lt"/>
              </a:rPr>
              <a:t>P</a:t>
            </a:r>
            <a:endParaRPr lang="en-US" sz="5400" b="1">
              <a:solidFill>
                <a:srgbClr val="FFFF00"/>
              </a:solidFill>
              <a:latin typeface="+mj-lt"/>
            </a:endParaRPr>
          </a:p>
        </p:txBody>
      </p:sp>
      <p:sp>
        <p:nvSpPr>
          <p:cNvPr id="28" name="TextBox 27"/>
          <p:cNvSpPr txBox="1"/>
          <p:nvPr/>
        </p:nvSpPr>
        <p:spPr>
          <a:xfrm>
            <a:off x="7773929" y="3825232"/>
            <a:ext cx="608271" cy="923330"/>
          </a:xfrm>
          <a:prstGeom prst="rect">
            <a:avLst/>
          </a:prstGeom>
          <a:noFill/>
        </p:spPr>
        <p:txBody>
          <a:bodyPr wrap="square" rtlCol="0">
            <a:spAutoFit/>
          </a:bodyPr>
          <a:lstStyle/>
          <a:p>
            <a:r>
              <a:rPr lang="vi-VN" sz="5400" b="1" smtClean="0">
                <a:solidFill>
                  <a:srgbClr val="FFFF00"/>
                </a:solidFill>
                <a:latin typeface="+mj-lt"/>
              </a:rPr>
              <a:t>H</a:t>
            </a:r>
            <a:endParaRPr lang="en-US" sz="5400" b="1">
              <a:solidFill>
                <a:srgbClr val="FFFF00"/>
              </a:solidFill>
              <a:latin typeface="+mj-lt"/>
            </a:endParaRPr>
          </a:p>
        </p:txBody>
      </p:sp>
      <p:sp>
        <p:nvSpPr>
          <p:cNvPr id="29" name="TextBox 28"/>
          <p:cNvSpPr txBox="1"/>
          <p:nvPr/>
        </p:nvSpPr>
        <p:spPr>
          <a:xfrm>
            <a:off x="8688759" y="3787452"/>
            <a:ext cx="608271" cy="923330"/>
          </a:xfrm>
          <a:prstGeom prst="rect">
            <a:avLst/>
          </a:prstGeom>
          <a:noFill/>
        </p:spPr>
        <p:txBody>
          <a:bodyPr wrap="square" rtlCol="0">
            <a:spAutoFit/>
          </a:bodyPr>
          <a:lstStyle/>
          <a:p>
            <a:r>
              <a:rPr lang="vi-VN" sz="5400" b="1" smtClean="0">
                <a:solidFill>
                  <a:srgbClr val="FFFF00"/>
                </a:solidFill>
                <a:latin typeface="+mj-lt"/>
              </a:rPr>
              <a:t>Ạ</a:t>
            </a:r>
            <a:endParaRPr lang="en-US" sz="5400" b="1">
              <a:solidFill>
                <a:srgbClr val="FFFF00"/>
              </a:solidFill>
              <a:latin typeface="+mj-lt"/>
            </a:endParaRPr>
          </a:p>
        </p:txBody>
      </p:sp>
      <p:sp>
        <p:nvSpPr>
          <p:cNvPr id="30" name="TextBox 29"/>
          <p:cNvSpPr txBox="1"/>
          <p:nvPr/>
        </p:nvSpPr>
        <p:spPr>
          <a:xfrm>
            <a:off x="9660739" y="3844922"/>
            <a:ext cx="608271" cy="923330"/>
          </a:xfrm>
          <a:prstGeom prst="rect">
            <a:avLst/>
          </a:prstGeom>
          <a:noFill/>
        </p:spPr>
        <p:txBody>
          <a:bodyPr wrap="square" rtlCol="0">
            <a:spAutoFit/>
          </a:bodyPr>
          <a:lstStyle/>
          <a:p>
            <a:r>
              <a:rPr lang="vi-VN" sz="5400" b="1" smtClean="0">
                <a:solidFill>
                  <a:srgbClr val="FFFF00"/>
                </a:solidFill>
                <a:latin typeface="+mj-lt"/>
              </a:rPr>
              <a:t>T</a:t>
            </a:r>
            <a:endParaRPr lang="en-US" sz="5400" b="1">
              <a:solidFill>
                <a:srgbClr val="FFFF00"/>
              </a:solidFill>
              <a:latin typeface="+mj-lt"/>
            </a:endParaRPr>
          </a:p>
        </p:txBody>
      </p:sp>
    </p:spTree>
    <p:extLst>
      <p:ext uri="{BB962C8B-B14F-4D97-AF65-F5344CB8AC3E}">
        <p14:creationId xmlns:p14="http://schemas.microsoft.com/office/powerpoint/2010/main" val="299528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123069" y="5823711"/>
            <a:ext cx="11460606" cy="11048539"/>
          </a:xfrm>
          <a:custGeom>
            <a:avLst/>
            <a:gdLst/>
            <a:ahLst/>
            <a:cxnLst/>
            <a:rect l="l" t="t" r="r" b="b"/>
            <a:pathLst>
              <a:path w="17190909" h="16572809">
                <a:moveTo>
                  <a:pt x="0" y="0"/>
                </a:moveTo>
                <a:lnTo>
                  <a:pt x="17190909" y="0"/>
                </a:lnTo>
                <a:lnTo>
                  <a:pt x="17190909" y="16572808"/>
                </a:lnTo>
                <a:lnTo>
                  <a:pt x="0" y="16572808"/>
                </a:lnTo>
                <a:lnTo>
                  <a:pt x="0" y="0"/>
                </a:lnTo>
                <a:close/>
              </a:path>
            </a:pathLst>
          </a:custGeom>
          <a:blipFill>
            <a:blip r:embed="rId3"/>
            <a:stretch>
              <a:fillRect/>
            </a:stretch>
          </a:blipFill>
        </p:spPr>
      </p:sp>
      <p:sp>
        <p:nvSpPr>
          <p:cNvPr id="4" name="Freeform 4"/>
          <p:cNvSpPr/>
          <p:nvPr/>
        </p:nvSpPr>
        <p:spPr>
          <a:xfrm>
            <a:off x="2445271" y="1610307"/>
            <a:ext cx="6784699" cy="4998062"/>
          </a:xfrm>
          <a:custGeom>
            <a:avLst/>
            <a:gdLst/>
            <a:ahLst/>
            <a:cxnLst/>
            <a:rect l="l" t="t" r="r" b="b"/>
            <a:pathLst>
              <a:path w="10177049" h="7497093">
                <a:moveTo>
                  <a:pt x="0" y="0"/>
                </a:moveTo>
                <a:lnTo>
                  <a:pt x="10177049" y="0"/>
                </a:lnTo>
                <a:lnTo>
                  <a:pt x="10177049" y="7497093"/>
                </a:lnTo>
                <a:lnTo>
                  <a:pt x="0" y="749709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TextBox 5"/>
          <p:cNvSpPr txBox="1"/>
          <p:nvPr/>
        </p:nvSpPr>
        <p:spPr>
          <a:xfrm>
            <a:off x="2654074" y="2657460"/>
            <a:ext cx="6097117" cy="1371786"/>
          </a:xfrm>
          <a:prstGeom prst="rect">
            <a:avLst/>
          </a:prstGeom>
        </p:spPr>
        <p:txBody>
          <a:bodyPr lIns="0" tIns="0" rIns="0" bIns="0" rtlCol="0" anchor="t">
            <a:spAutoFit/>
          </a:bodyPr>
          <a:lstStyle/>
          <a:p>
            <a:pPr algn="ctr">
              <a:lnSpc>
                <a:spcPts val="12167"/>
              </a:lnSpc>
            </a:pPr>
            <a:r>
              <a:rPr lang="en-US" sz="6000" b="1" spc="608">
                <a:solidFill>
                  <a:srgbClr val="FDFBF3"/>
                </a:solidFill>
                <a:latin typeface="Times New Roman" panose="02020603050405020304" pitchFamily="18" charset="0"/>
                <a:ea typeface="Marykate"/>
                <a:cs typeface="Times New Roman" panose="02020603050405020304" pitchFamily="18" charset="0"/>
                <a:sym typeface="Marykate"/>
              </a:rPr>
              <a:t>THANK YOU</a:t>
            </a:r>
          </a:p>
        </p:txBody>
      </p:sp>
      <p:sp>
        <p:nvSpPr>
          <p:cNvPr id="6" name="Freeform 6"/>
          <p:cNvSpPr/>
          <p:nvPr/>
        </p:nvSpPr>
        <p:spPr>
          <a:xfrm rot="-2138374">
            <a:off x="480587" y="812759"/>
            <a:ext cx="5359158" cy="3806041"/>
          </a:xfrm>
          <a:custGeom>
            <a:avLst/>
            <a:gdLst/>
            <a:ahLst/>
            <a:cxnLst/>
            <a:rect l="l" t="t" r="r" b="b"/>
            <a:pathLst>
              <a:path w="8038737" h="5709061">
                <a:moveTo>
                  <a:pt x="0" y="0"/>
                </a:moveTo>
                <a:lnTo>
                  <a:pt x="8038737" y="0"/>
                </a:lnTo>
                <a:lnTo>
                  <a:pt x="8038737" y="5709061"/>
                </a:lnTo>
                <a:lnTo>
                  <a:pt x="0" y="5709061"/>
                </a:lnTo>
                <a:lnTo>
                  <a:pt x="0" y="0"/>
                </a:lnTo>
                <a:close/>
              </a:path>
            </a:pathLst>
          </a:custGeom>
          <a:blipFill>
            <a:blip r:embed="rId5"/>
            <a:stretch>
              <a:fillRect/>
            </a:stretch>
          </a:blipFill>
        </p:spPr>
      </p:sp>
      <p:sp>
        <p:nvSpPr>
          <p:cNvPr id="7" name="Freeform 7"/>
          <p:cNvSpPr/>
          <p:nvPr/>
        </p:nvSpPr>
        <p:spPr>
          <a:xfrm rot="153240">
            <a:off x="-1721047" y="-623725"/>
            <a:ext cx="5232350" cy="9008349"/>
          </a:xfrm>
          <a:custGeom>
            <a:avLst/>
            <a:gdLst/>
            <a:ahLst/>
            <a:cxnLst/>
            <a:rect l="l" t="t" r="r" b="b"/>
            <a:pathLst>
              <a:path w="7848525" h="13512524">
                <a:moveTo>
                  <a:pt x="0" y="0"/>
                </a:moveTo>
                <a:lnTo>
                  <a:pt x="7848525" y="0"/>
                </a:lnTo>
                <a:lnTo>
                  <a:pt x="7848525" y="13512525"/>
                </a:lnTo>
                <a:lnTo>
                  <a:pt x="0" y="1351252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p:nvPr/>
        </p:nvSpPr>
        <p:spPr>
          <a:xfrm>
            <a:off x="9812128" y="-413419"/>
            <a:ext cx="2747359" cy="3280429"/>
          </a:xfrm>
          <a:custGeom>
            <a:avLst/>
            <a:gdLst/>
            <a:ahLst/>
            <a:cxnLst/>
            <a:rect l="l" t="t" r="r" b="b"/>
            <a:pathLst>
              <a:path w="4121039" h="4920643">
                <a:moveTo>
                  <a:pt x="0" y="0"/>
                </a:moveTo>
                <a:lnTo>
                  <a:pt x="4121039" y="0"/>
                </a:lnTo>
                <a:lnTo>
                  <a:pt x="4121039" y="4920643"/>
                </a:lnTo>
                <a:lnTo>
                  <a:pt x="0" y="492064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9" name="Freeform 9"/>
          <p:cNvSpPr/>
          <p:nvPr/>
        </p:nvSpPr>
        <p:spPr>
          <a:xfrm rot="438789">
            <a:off x="8680905" y="5840805"/>
            <a:ext cx="1247187" cy="884103"/>
          </a:xfrm>
          <a:custGeom>
            <a:avLst/>
            <a:gdLst/>
            <a:ahLst/>
            <a:cxnLst/>
            <a:rect l="l" t="t" r="r" b="b"/>
            <a:pathLst>
              <a:path w="1870781" h="1326154">
                <a:moveTo>
                  <a:pt x="0" y="0"/>
                </a:moveTo>
                <a:lnTo>
                  <a:pt x="1870780" y="0"/>
                </a:lnTo>
                <a:lnTo>
                  <a:pt x="1870780" y="1326154"/>
                </a:lnTo>
                <a:lnTo>
                  <a:pt x="0" y="1326154"/>
                </a:lnTo>
                <a:lnTo>
                  <a:pt x="0" y="0"/>
                </a:lnTo>
                <a:close/>
              </a:path>
            </a:pathLst>
          </a:custGeom>
          <a:blipFill>
            <a:blip r:embed="rId8"/>
            <a:stretch>
              <a:fillRect/>
            </a:stretch>
          </a:blipFill>
        </p:spPr>
      </p:sp>
    </p:spTree>
    <p:extLst>
      <p:ext uri="{BB962C8B-B14F-4D97-AF65-F5344CB8AC3E}">
        <p14:creationId xmlns:p14="http://schemas.microsoft.com/office/powerpoint/2010/main" val="2408515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1181695" y="2476592"/>
            <a:ext cx="10764951" cy="1107996"/>
          </a:xfrm>
          <a:prstGeom prst="rect">
            <a:avLst/>
          </a:prstGeom>
          <a:noFill/>
        </p:spPr>
        <p:txBody>
          <a:bodyPr wrap="square" rtlCol="0">
            <a:spAutoFit/>
          </a:bodyPr>
          <a:lstStyle/>
          <a:p>
            <a:r>
              <a:rPr lang="en-US" sz="6600" b="1">
                <a:solidFill>
                  <a:srgbClr val="FFC000"/>
                </a:solidFill>
                <a:latin typeface="Times New Roman" panose="02020603050405020304" pitchFamily="18" charset="0"/>
                <a:cs typeface="Times New Roman" panose="02020603050405020304" pitchFamily="18" charset="0"/>
              </a:rPr>
              <a:t>     Vui học Kinh Thánh</a:t>
            </a:r>
            <a:endParaRPr lang="vi-VN" sz="6600" b="1">
              <a:solidFill>
                <a:srgbClr val="FFC000"/>
              </a:solidFill>
              <a:latin typeface="Times New Roman" panose="02020603050405020304" pitchFamily="18" charset="0"/>
              <a:cs typeface="Times New Roman" panose="02020603050405020304" pitchFamily="18" charset="0"/>
            </a:endParaRPr>
          </a:p>
        </p:txBody>
      </p:sp>
      <p:sp>
        <p:nvSpPr>
          <p:cNvPr id="3" name="Hình chữ nhật 2"/>
          <p:cNvSpPr/>
          <p:nvPr/>
        </p:nvSpPr>
        <p:spPr>
          <a:xfrm rot="2700000">
            <a:off x="5388188" y="2737077"/>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p:cNvSpPr txBox="1"/>
          <p:nvPr/>
        </p:nvSpPr>
        <p:spPr>
          <a:xfrm>
            <a:off x="4331111" y="3633839"/>
            <a:ext cx="3898490" cy="923330"/>
          </a:xfrm>
          <a:prstGeom prst="rect">
            <a:avLst/>
          </a:prstGeom>
          <a:noFill/>
        </p:spPr>
        <p:txBody>
          <a:bodyPr wrap="square" rtlCol="0">
            <a:spAutoFit/>
          </a:bodyPr>
          <a:lstStyle/>
          <a:p>
            <a:r>
              <a:rPr lang="vi-VN" altLang="en-US" sz="5400" b="1" smtClean="0">
                <a:solidFill>
                  <a:srgbClr val="00B050"/>
                </a:solidFill>
                <a:latin typeface="Times New Roman" panose="02020603050405020304" pitchFamily="18" charset="0"/>
                <a:cs typeface="Times New Roman" panose="02020603050405020304" pitchFamily="18" charset="0"/>
              </a:rPr>
              <a:t>Ga 3, 16-18</a:t>
            </a:r>
            <a:endParaRPr lang="en-US" altLang="en-US" sz="54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03280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ldLvl="0" animBg="1"/>
      <p:bldP spid="3" grpId="1"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024971"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p:spPr>
      </p:sp>
      <p:sp>
        <p:nvSpPr>
          <p:cNvPr id="3" name="Freeform 3"/>
          <p:cNvSpPr>
            <a:spLocks noGrp="1" noRot="1" noMove="1" noResize="1" noEditPoints="1" noAdjustHandles="1" noChangeArrowheads="1" noChangeShapeType="1"/>
          </p:cNvSpPr>
          <p:nvPr/>
        </p:nvSpPr>
        <p:spPr>
          <a:xfrm>
            <a:off x="-1140379"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p:spPr>
      </p:sp>
      <p:sp>
        <p:nvSpPr>
          <p:cNvPr id="4" name="Freeform 4"/>
          <p:cNvSpPr>
            <a:spLocks noGrp="1" noRot="1" noMove="1" noResize="1" noEditPoints="1" noAdjustHandles="1" noChangeArrowheads="1" noChangeShapeType="1"/>
          </p:cNvSpPr>
          <p:nvPr/>
        </p:nvSpPr>
        <p:spPr>
          <a:xfrm>
            <a:off x="-2304604" y="-913978"/>
            <a:ext cx="6361030"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sp>
      <p:sp>
        <p:nvSpPr>
          <p:cNvPr id="5" name="Freeform 5"/>
          <p:cNvSpPr>
            <a:spLocks noGrp="1" noRot="1" noMove="1" noResize="1" noEditPoints="1" noAdjustHandles="1" noChangeArrowheads="1" noChangeShapeType="1"/>
          </p:cNvSpPr>
          <p:nvPr/>
        </p:nvSpPr>
        <p:spPr>
          <a:xfrm>
            <a:off x="8325686" y="-913978"/>
            <a:ext cx="6361030" cy="3498567"/>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sp>
      <p:sp>
        <p:nvSpPr>
          <p:cNvPr id="7" name="Freeform 7"/>
          <p:cNvSpPr>
            <a:spLocks noGrp="1" noRot="1" noMove="1" noResize="1" noEditPoints="1" noAdjustHandles="1" noChangeArrowheads="1" noChangeShapeType="1"/>
          </p:cNvSpPr>
          <p:nvPr/>
        </p:nvSpPr>
        <p:spPr>
          <a:xfrm>
            <a:off x="2725929" y="1147205"/>
            <a:ext cx="7659895" cy="54864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8" name="Freeform 8"/>
          <p:cNvSpPr>
            <a:spLocks noGrp="1" noRot="1" noMove="1" noResize="1" noEditPoints="1" noAdjustHandles="1" noChangeArrowheads="1" noChangeShapeType="1"/>
          </p:cNvSpPr>
          <p:nvPr/>
        </p:nvSpPr>
        <p:spPr>
          <a:xfrm>
            <a:off x="685801" y="835306"/>
            <a:ext cx="2960675" cy="4794615"/>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a:spLocks noGrp="1" noRot="1" noMove="1" noResize="1" noEditPoints="1" noAdjustHandles="1" noChangeArrowheads="1" noChangeShapeType="1"/>
          </p:cNvSpPr>
          <p:nvPr/>
        </p:nvSpPr>
        <p:spPr>
          <a:xfrm>
            <a:off x="3200283" y="2565539"/>
            <a:ext cx="1786911" cy="2743817"/>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sp>
      <p:sp>
        <p:nvSpPr>
          <p:cNvPr id="10" name="Freeform 10"/>
          <p:cNvSpPr>
            <a:spLocks noGrp="1" noRot="1" noMove="1" noResize="1" noEditPoints="1" noAdjustHandles="1" noChangeArrowheads="1" noChangeShapeType="1"/>
          </p:cNvSpPr>
          <p:nvPr/>
        </p:nvSpPr>
        <p:spPr>
          <a:xfrm>
            <a:off x="7721653" y="4445025"/>
            <a:ext cx="2287231" cy="1526727"/>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sp>
      <p:sp>
        <p:nvSpPr>
          <p:cNvPr id="11" name="TextBox 11"/>
          <p:cNvSpPr txBox="1">
            <a:spLocks noGrp="1" noRot="1" noMove="1" noResize="1" noEditPoints="1" noAdjustHandles="1" noChangeArrowheads="1" noChangeShapeType="1"/>
          </p:cNvSpPr>
          <p:nvPr/>
        </p:nvSpPr>
        <p:spPr>
          <a:xfrm>
            <a:off x="4572000" y="2514601"/>
            <a:ext cx="4839547" cy="1897955"/>
          </a:xfrm>
          <a:prstGeom prst="rect">
            <a:avLst/>
          </a:prstGeom>
        </p:spPr>
        <p:txBody>
          <a:bodyPr wrap="square" lIns="0" tIns="0" rIns="0" bIns="0" rtlCol="0" anchor="t">
            <a:spAutoFit/>
          </a:bodyPr>
          <a:lstStyle/>
          <a:p>
            <a:pPr algn="ctr">
              <a:lnSpc>
                <a:spcPts val="7435"/>
              </a:lnSpc>
            </a:pPr>
            <a:r>
              <a:rPr lang="en-US" sz="5765">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3847345" y="276241"/>
            <a:ext cx="4051939" cy="2294411"/>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2180774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3260381" y="685801"/>
            <a:ext cx="5955629" cy="2888131"/>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33867" tIns="33867" rIns="33867" bIns="33867" rtlCol="0" anchor="ctr"/>
            <a:lstStyle/>
            <a:p>
              <a:pPr algn="ctr">
                <a:lnSpc>
                  <a:spcPts val="1775"/>
                </a:lnSpc>
              </a:pPr>
              <a:endParaRPr sz="1200"/>
            </a:p>
          </p:txBody>
        </p:sp>
      </p:grpSp>
      <p:grpSp>
        <p:nvGrpSpPr>
          <p:cNvPr id="6" name="Group 6"/>
          <p:cNvGrpSpPr>
            <a:grpSpLocks noGrp="1" noUngrp="1" noRot="1" noMove="1" noResize="1"/>
          </p:cNvGrpSpPr>
          <p:nvPr/>
        </p:nvGrpSpPr>
        <p:grpSpPr>
          <a:xfrm>
            <a:off x="3109277" y="685800"/>
            <a:ext cx="5973449" cy="27432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33867" tIns="33867" rIns="33867" bIns="33867" rtlCol="0" anchor="ctr"/>
            <a:lstStyle/>
            <a:p>
              <a:pPr algn="ctr">
                <a:lnSpc>
                  <a:spcPts val="1775"/>
                </a:lnSpc>
              </a:pPr>
              <a:endParaRPr sz="1200"/>
            </a:p>
          </p:txBody>
        </p:sp>
      </p:grpSp>
      <p:grpSp>
        <p:nvGrpSpPr>
          <p:cNvPr id="9" name="Group 9"/>
          <p:cNvGrpSpPr>
            <a:grpSpLocks noGrp="1" noUngrp="1" noRot="1" noMove="1" noResize="1"/>
          </p:cNvGrpSpPr>
          <p:nvPr/>
        </p:nvGrpSpPr>
        <p:grpSpPr>
          <a:xfrm>
            <a:off x="4233651" y="3260210"/>
            <a:ext cx="3724701" cy="627443"/>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33867" tIns="33867" rIns="33867" bIns="33867" rtlCol="0" anchor="ctr"/>
            <a:lstStyle/>
            <a:p>
              <a:pPr algn="ctr">
                <a:lnSpc>
                  <a:spcPts val="1775"/>
                </a:lnSpc>
              </a:pPr>
              <a:endParaRPr sz="1200"/>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2192000" cy="6858000"/>
          </a:xfrm>
          <a:prstGeom prst="rect">
            <a:avLst/>
          </a:prstGeom>
        </p:spPr>
      </p:pic>
      <p:sp>
        <p:nvSpPr>
          <p:cNvPr id="13" name="Freeform 13"/>
          <p:cNvSpPr>
            <a:spLocks noGrp="1" noRot="1" noMove="1" noResize="1" noEditPoints="1" noAdjustHandles="1" noChangeArrowheads="1" noChangeShapeType="1"/>
          </p:cNvSpPr>
          <p:nvPr/>
        </p:nvSpPr>
        <p:spPr>
          <a:xfrm>
            <a:off x="9216010" y="3015578"/>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14" name="Freeform 14"/>
          <p:cNvSpPr>
            <a:spLocks noGrp="1" noRot="1" noMove="1" noResize="1" noEditPoints="1" noAdjustHandles="1" noChangeArrowheads="1" noChangeShapeType="1"/>
          </p:cNvSpPr>
          <p:nvPr/>
        </p:nvSpPr>
        <p:spPr>
          <a:xfrm>
            <a:off x="-306707" y="4215421"/>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15" name="TextBox 15"/>
          <p:cNvSpPr txBox="1">
            <a:spLocks noGrp="1" noRot="1" noMove="1" noResize="1" noEditPoints="1" noAdjustHandles="1" noChangeArrowheads="1" noChangeShapeType="1"/>
          </p:cNvSpPr>
          <p:nvPr/>
        </p:nvSpPr>
        <p:spPr>
          <a:xfrm>
            <a:off x="2730500" y="2103543"/>
            <a:ext cx="6730577" cy="815160"/>
          </a:xfrm>
          <a:prstGeom prst="rect">
            <a:avLst/>
          </a:prstGeom>
        </p:spPr>
        <p:txBody>
          <a:bodyPr wrap="square" lIns="0" tIns="0" rIns="0" bIns="0" rtlCol="0" anchor="t">
            <a:spAutoFit/>
          </a:bodyPr>
          <a:lstStyle/>
          <a:p>
            <a:pPr algn="ctr">
              <a:lnSpc>
                <a:spcPts val="7115"/>
              </a:lnSpc>
            </a:pPr>
            <a:r>
              <a:rPr lang="en-US" sz="4400" b="1">
                <a:solidFill>
                  <a:srgbClr val="FFFFFF"/>
                </a:solidFill>
                <a:latin typeface="Times New Roman" panose="02020603050405020304" pitchFamily="18" charset="0"/>
                <a:ea typeface="UTM American Sans" panose="02040603050506020204"/>
                <a:cs typeface="Times New Roman" panose="02020603050405020304" pitchFamily="18" charset="0"/>
                <a:sym typeface="UTM American Sans" panose="02040603050506020204"/>
              </a:rPr>
              <a:t>LẮNG NGHE LỜI CHÚA</a:t>
            </a:r>
          </a:p>
        </p:txBody>
      </p:sp>
      <p:sp>
        <p:nvSpPr>
          <p:cNvPr id="16" name="TextBox 16"/>
          <p:cNvSpPr txBox="1">
            <a:spLocks noGrp="1" noRot="1" noMove="1" noResize="1" noEditPoints="1" noAdjustHandles="1" noChangeArrowheads="1" noChangeShapeType="1"/>
          </p:cNvSpPr>
          <p:nvPr/>
        </p:nvSpPr>
        <p:spPr>
          <a:xfrm>
            <a:off x="3140897" y="3284882"/>
            <a:ext cx="5750447" cy="591957"/>
          </a:xfrm>
          <a:prstGeom prst="rect">
            <a:avLst/>
          </a:prstGeom>
        </p:spPr>
        <p:txBody>
          <a:bodyPr wrap="square" lIns="0" tIns="0" rIns="0" bIns="0" rtlCol="0" anchor="t">
            <a:spAutoFit/>
          </a:bodyPr>
          <a:lstStyle/>
          <a:p>
            <a:pPr algn="ctr">
              <a:lnSpc>
                <a:spcPts val="4260"/>
              </a:lnSpc>
            </a:pPr>
            <a:r>
              <a:rPr lang="vi-VN" altLang="en-US" sz="5400" b="1" smtClean="0">
                <a:solidFill>
                  <a:schemeClr val="bg1"/>
                </a:solidFill>
                <a:latin typeface="+mj-lt"/>
                <a:ea typeface="Ovo"/>
                <a:cs typeface="Ovo"/>
                <a:sym typeface="Ovo"/>
              </a:rPr>
              <a:t>Ga 3, 16-18</a:t>
            </a:r>
            <a:endParaRPr lang="en-US" altLang="en-US" sz="5400" b="1">
              <a:solidFill>
                <a:schemeClr val="bg1"/>
              </a:solidFill>
              <a:latin typeface="+mj-lt"/>
              <a:ea typeface="Ovo"/>
              <a:cs typeface="Ovo"/>
              <a:sym typeface="Ovo"/>
            </a:endParaRPr>
          </a:p>
        </p:txBody>
      </p:sp>
      <p:sp>
        <p:nvSpPr>
          <p:cNvPr id="17" name="Freeform 17"/>
          <p:cNvSpPr>
            <a:spLocks noGrp="1" noRot="1" noMove="1" noResize="1" noEditPoints="1" noAdjustHandles="1" noChangeArrowheads="1" noChangeShapeType="1"/>
          </p:cNvSpPr>
          <p:nvPr/>
        </p:nvSpPr>
        <p:spPr>
          <a:xfrm flipH="1">
            <a:off x="273539" y="1162736"/>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cstate="email">
              <a:extLst>
                <a:ext uri="{28A0092B-C50C-407E-A947-70E740481C1C}">
                  <a14:useLocalDpi xmlns:a14="http://schemas.microsoft.com/office/drawing/2010/main"/>
                </a:ext>
              </a:extLst>
            </a:blip>
            <a:stretch>
              <a:fillRect/>
            </a:stretch>
          </a:blipFill>
        </p:spPr>
      </p:sp>
      <p:sp>
        <p:nvSpPr>
          <p:cNvPr id="18" name="TextBox 16"/>
          <p:cNvSpPr txBox="1">
            <a:spLocks noGrp="1" noRot="1" noMove="1" noResize="1" noEditPoints="1" noAdjustHandles="1" noChangeArrowheads="1" noChangeShapeType="1"/>
          </p:cNvSpPr>
          <p:nvPr/>
        </p:nvSpPr>
        <p:spPr>
          <a:xfrm rot="16200000">
            <a:off x="-791478" y="6256557"/>
            <a:ext cx="1674011" cy="551433"/>
          </a:xfrm>
          <a:prstGeom prst="rect">
            <a:avLst/>
          </a:prstGeom>
        </p:spPr>
        <p:txBody>
          <a:bodyPr wrap="square" lIns="0" tIns="0" rIns="0" bIns="0" rtlCol="0" anchor="t">
            <a:spAutoFit/>
          </a:bodyPr>
          <a:lstStyle/>
          <a:p>
            <a:pPr algn="ctr">
              <a:lnSpc>
                <a:spcPts val="4260"/>
              </a:lnSpc>
            </a:pPr>
            <a:r>
              <a:rPr lang="en-US" sz="1200">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sz="1200">
              <a:solidFill>
                <a:schemeClr val="bg1"/>
              </a:solidFill>
              <a:latin typeface="Ovo"/>
              <a:ea typeface="Ovo"/>
              <a:cs typeface="Ovo"/>
              <a:sym typeface="Ovo"/>
            </a:endParaRPr>
          </a:p>
        </p:txBody>
      </p:sp>
    </p:spTree>
    <p:extLst>
      <p:ext uri="{BB962C8B-B14F-4D97-AF65-F5344CB8AC3E}">
        <p14:creationId xmlns:p14="http://schemas.microsoft.com/office/powerpoint/2010/main" val="101156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15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941" y="88354"/>
            <a:ext cx="11446877" cy="7216987"/>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3" name="Freeform 3"/>
          <p:cNvSpPr/>
          <p:nvPr/>
        </p:nvSpPr>
        <p:spPr>
          <a:xfrm>
            <a:off x="9746385" y="2980078"/>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sp>
      <p:sp>
        <p:nvSpPr>
          <p:cNvPr id="4" name="Freeform 4"/>
          <p:cNvSpPr/>
          <p:nvPr/>
        </p:nvSpPr>
        <p:spPr>
          <a:xfrm>
            <a:off x="-1695459" y="3952098"/>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flipH="1">
            <a:off x="137025" y="1208638"/>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cstate="email">
              <a:extLst>
                <a:ext uri="{28A0092B-C50C-407E-A947-70E740481C1C}">
                  <a14:useLocalDpi xmlns:a14="http://schemas.microsoft.com/office/drawing/2010/main"/>
                </a:ext>
              </a:extLst>
            </a:blip>
            <a:stretch>
              <a:fillRect/>
            </a:stretch>
          </a:blipFill>
        </p:spPr>
      </p:sp>
      <p:sp>
        <p:nvSpPr>
          <p:cNvPr id="6" name="T 1"/>
          <p:cNvSpPr txBox="1"/>
          <p:nvPr/>
        </p:nvSpPr>
        <p:spPr>
          <a:xfrm>
            <a:off x="2678798" y="1848150"/>
            <a:ext cx="8166923" cy="3697393"/>
          </a:xfrm>
          <a:prstGeom prst="rect">
            <a:avLst/>
          </a:prstGeom>
        </p:spPr>
        <p:txBody>
          <a:bodyPr wrap="square" lIns="0" tIns="0" rIns="0" bIns="0" rtlCol="0" anchor="t">
            <a:noAutofit/>
          </a:bodyPr>
          <a:lstStyle/>
          <a:p>
            <a:pPr fontAlgn="base"/>
            <a:r>
              <a:rPr lang="vi-VN" sz="3200" b="1">
                <a:latin typeface="+mj-lt"/>
              </a:rPr>
              <a:t>Tin Mừng Chúa Giêsu Kitô theo Thánh </a:t>
            </a:r>
            <a:r>
              <a:rPr lang="vi-VN" sz="3200" b="1">
                <a:latin typeface="+mj-lt"/>
              </a:rPr>
              <a:t>Gioan</a:t>
            </a:r>
            <a:r>
              <a:rPr lang="vi-VN" sz="3200" b="1" smtClean="0">
                <a:latin typeface="+mj-lt"/>
              </a:rPr>
              <a:t>.</a:t>
            </a:r>
          </a:p>
          <a:p>
            <a:pPr fontAlgn="base"/>
            <a:endParaRPr lang="vi-VN" sz="3200" b="1">
              <a:latin typeface="+mj-lt"/>
            </a:endParaRPr>
          </a:p>
          <a:p>
            <a:pPr fontAlgn="base"/>
            <a:r>
              <a:rPr lang="vi-VN" sz="3200" b="1">
                <a:latin typeface="+mj-lt"/>
              </a:rPr>
              <a:t>Khi ấy, Chúa Giêsu nói với Nicôđêmô rằng: “Thiên Chúa đã yêu thế gian đến nỗi đã ban Con Một Người để tất cả những ai tin ở Con của Người, thì không phải hư mất, nhưng được sống đời đời, </a:t>
            </a:r>
          </a:p>
        </p:txBody>
      </p:sp>
      <p:sp>
        <p:nvSpPr>
          <p:cNvPr id="8" name="T2"/>
          <p:cNvSpPr txBox="1"/>
          <p:nvPr/>
        </p:nvSpPr>
        <p:spPr>
          <a:xfrm>
            <a:off x="2542285" y="1431012"/>
            <a:ext cx="7727248" cy="4431983"/>
          </a:xfrm>
          <a:prstGeom prst="rect">
            <a:avLst/>
          </a:prstGeom>
        </p:spPr>
        <p:txBody>
          <a:bodyPr wrap="square" lIns="0" tIns="0" rIns="0" bIns="0" rtlCol="0" anchor="t">
            <a:spAutoFit/>
          </a:bodyPr>
          <a:lstStyle/>
          <a:p>
            <a:pPr fontAlgn="base"/>
            <a:r>
              <a:rPr lang="vi-VN" sz="3600" b="1">
                <a:latin typeface="+mj-lt"/>
              </a:rPr>
              <a:t>vì Thiên Chúa không sai Con của Người giáng trần để luận phạt thế gian, nhưng để thế gian nhờ Con của Người mà được cứu độ. Ai tin Người Con ấy, thì không bị luận phạt. Ai không tin thì đã bị luận phạt rồi, vì không tin vào danh Con Một Thiên Chúa”.</a:t>
            </a:r>
          </a:p>
          <a:p>
            <a:pPr fontAlgn="base"/>
            <a:r>
              <a:rPr lang="vi-VN" sz="3600" b="1">
                <a:latin typeface="+mj-lt"/>
              </a:rPr>
              <a:t>Ðó là lời Chúa.</a:t>
            </a:r>
          </a:p>
        </p:txBody>
      </p:sp>
    </p:spTree>
    <p:extLst>
      <p:ext uri="{BB962C8B-B14F-4D97-AF65-F5344CB8AC3E}">
        <p14:creationId xmlns:p14="http://schemas.microsoft.com/office/powerpoint/2010/main" val="240427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wd">
                                    <p:tmAbs val="0"/>
                                  </p:iterate>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type="wd">
                                    <p:tmAbs val="100"/>
                                  </p:iterate>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iterate type="wd">
                                    <p:tmAbs val="0"/>
                                  </p:iterate>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123069" y="5823711"/>
            <a:ext cx="11460606" cy="11048539"/>
          </a:xfrm>
          <a:custGeom>
            <a:avLst/>
            <a:gdLst/>
            <a:ahLst/>
            <a:cxnLst/>
            <a:rect l="l" t="t" r="r" b="b"/>
            <a:pathLst>
              <a:path w="17190909" h="16572809">
                <a:moveTo>
                  <a:pt x="0" y="0"/>
                </a:moveTo>
                <a:lnTo>
                  <a:pt x="17190909" y="0"/>
                </a:lnTo>
                <a:lnTo>
                  <a:pt x="17190909" y="16572808"/>
                </a:lnTo>
                <a:lnTo>
                  <a:pt x="0" y="16572808"/>
                </a:lnTo>
                <a:lnTo>
                  <a:pt x="0" y="0"/>
                </a:lnTo>
                <a:close/>
              </a:path>
            </a:pathLst>
          </a:custGeom>
          <a:blipFill>
            <a:blip r:embed="rId3"/>
            <a:stretch>
              <a:fillRect/>
            </a:stretch>
          </a:blipFill>
        </p:spPr>
      </p:sp>
      <p:sp>
        <p:nvSpPr>
          <p:cNvPr id="4" name="Freeform 4"/>
          <p:cNvSpPr/>
          <p:nvPr/>
        </p:nvSpPr>
        <p:spPr>
          <a:xfrm>
            <a:off x="2445271" y="1610307"/>
            <a:ext cx="6784699" cy="4998062"/>
          </a:xfrm>
          <a:custGeom>
            <a:avLst/>
            <a:gdLst/>
            <a:ahLst/>
            <a:cxnLst/>
            <a:rect l="l" t="t" r="r" b="b"/>
            <a:pathLst>
              <a:path w="10177049" h="7497093">
                <a:moveTo>
                  <a:pt x="0" y="0"/>
                </a:moveTo>
                <a:lnTo>
                  <a:pt x="10177049" y="0"/>
                </a:lnTo>
                <a:lnTo>
                  <a:pt x="10177049" y="7497093"/>
                </a:lnTo>
                <a:lnTo>
                  <a:pt x="0" y="749709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480587" y="812759"/>
            <a:ext cx="5359158" cy="3806041"/>
          </a:xfrm>
          <a:custGeom>
            <a:avLst/>
            <a:gdLst/>
            <a:ahLst/>
            <a:cxnLst/>
            <a:rect l="l" t="t" r="r" b="b"/>
            <a:pathLst>
              <a:path w="8038737" h="5709061">
                <a:moveTo>
                  <a:pt x="0" y="0"/>
                </a:moveTo>
                <a:lnTo>
                  <a:pt x="8038737" y="0"/>
                </a:lnTo>
                <a:lnTo>
                  <a:pt x="8038737" y="5709061"/>
                </a:lnTo>
                <a:lnTo>
                  <a:pt x="0" y="5709061"/>
                </a:lnTo>
                <a:lnTo>
                  <a:pt x="0" y="0"/>
                </a:lnTo>
                <a:close/>
              </a:path>
            </a:pathLst>
          </a:custGeom>
          <a:blipFill>
            <a:blip r:embed="rId5"/>
            <a:stretch>
              <a:fillRect/>
            </a:stretch>
          </a:blipFill>
        </p:spPr>
      </p:sp>
      <p:sp>
        <p:nvSpPr>
          <p:cNvPr id="6" name="Freeform 6"/>
          <p:cNvSpPr/>
          <p:nvPr/>
        </p:nvSpPr>
        <p:spPr>
          <a:xfrm rot="153240">
            <a:off x="-1721047" y="-623725"/>
            <a:ext cx="5232350" cy="9008349"/>
          </a:xfrm>
          <a:custGeom>
            <a:avLst/>
            <a:gdLst/>
            <a:ahLst/>
            <a:cxnLst/>
            <a:rect l="l" t="t" r="r" b="b"/>
            <a:pathLst>
              <a:path w="7848525" h="13512524">
                <a:moveTo>
                  <a:pt x="0" y="0"/>
                </a:moveTo>
                <a:lnTo>
                  <a:pt x="7848525" y="0"/>
                </a:lnTo>
                <a:lnTo>
                  <a:pt x="7848525" y="13512525"/>
                </a:lnTo>
                <a:lnTo>
                  <a:pt x="0" y="1351252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sp>
        <p:nvSpPr>
          <p:cNvPr id="7" name="Freeform 7"/>
          <p:cNvSpPr/>
          <p:nvPr/>
        </p:nvSpPr>
        <p:spPr>
          <a:xfrm>
            <a:off x="9812128" y="-413419"/>
            <a:ext cx="2747359" cy="3280429"/>
          </a:xfrm>
          <a:custGeom>
            <a:avLst/>
            <a:gdLst/>
            <a:ahLst/>
            <a:cxnLst/>
            <a:rect l="l" t="t" r="r" b="b"/>
            <a:pathLst>
              <a:path w="4121039" h="4920643">
                <a:moveTo>
                  <a:pt x="0" y="0"/>
                </a:moveTo>
                <a:lnTo>
                  <a:pt x="4121039" y="0"/>
                </a:lnTo>
                <a:lnTo>
                  <a:pt x="4121039" y="4920643"/>
                </a:lnTo>
                <a:lnTo>
                  <a:pt x="0" y="492064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sp>
      <p:sp>
        <p:nvSpPr>
          <p:cNvPr id="8" name="Freeform 8"/>
          <p:cNvSpPr/>
          <p:nvPr/>
        </p:nvSpPr>
        <p:spPr>
          <a:xfrm rot="438789">
            <a:off x="8680905" y="5840805"/>
            <a:ext cx="1247187" cy="884103"/>
          </a:xfrm>
          <a:custGeom>
            <a:avLst/>
            <a:gdLst/>
            <a:ahLst/>
            <a:cxnLst/>
            <a:rect l="l" t="t" r="r" b="b"/>
            <a:pathLst>
              <a:path w="1870781" h="1326154">
                <a:moveTo>
                  <a:pt x="0" y="0"/>
                </a:moveTo>
                <a:lnTo>
                  <a:pt x="1870780" y="0"/>
                </a:lnTo>
                <a:lnTo>
                  <a:pt x="1870780" y="1326154"/>
                </a:lnTo>
                <a:lnTo>
                  <a:pt x="0" y="1326154"/>
                </a:lnTo>
                <a:lnTo>
                  <a:pt x="0" y="0"/>
                </a:lnTo>
                <a:close/>
              </a:path>
            </a:pathLst>
          </a:custGeom>
          <a:blipFill>
            <a:blip r:embed="rId8"/>
            <a:stretch>
              <a:fillRect/>
            </a:stretch>
          </a:blipFill>
        </p:spPr>
      </p:sp>
      <p:sp>
        <p:nvSpPr>
          <p:cNvPr id="9" name="TextBox 8"/>
          <p:cNvSpPr txBox="1"/>
          <p:nvPr/>
        </p:nvSpPr>
        <p:spPr>
          <a:xfrm>
            <a:off x="3202614" y="2867010"/>
            <a:ext cx="5270011" cy="1107996"/>
          </a:xfrm>
          <a:prstGeom prst="rect">
            <a:avLst/>
          </a:prstGeom>
          <a:noFill/>
        </p:spPr>
        <p:txBody>
          <a:bodyPr wrap="square" rtlCol="0">
            <a:spAutoFit/>
          </a:bodyPr>
          <a:lstStyle/>
          <a:p>
            <a:r>
              <a:rPr lang="vi-VN" sz="6600" b="1" smtClean="0">
                <a:solidFill>
                  <a:schemeClr val="bg1"/>
                </a:solidFill>
                <a:latin typeface="+mj-lt"/>
              </a:rPr>
              <a:t>PLAY GAME</a:t>
            </a:r>
            <a:endParaRPr lang="en-US" sz="6600" b="1">
              <a:solidFill>
                <a:schemeClr val="bg1"/>
              </a:solidFill>
              <a:latin typeface="+mj-lt"/>
            </a:endParaRPr>
          </a:p>
        </p:txBody>
      </p:sp>
    </p:spTree>
    <p:extLst>
      <p:ext uri="{BB962C8B-B14F-4D97-AF65-F5344CB8AC3E}">
        <p14:creationId xmlns:p14="http://schemas.microsoft.com/office/powerpoint/2010/main" val="1061535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429634" y="64961"/>
            <a:ext cx="10076566" cy="7423071"/>
          </a:xfrm>
          <a:custGeom>
            <a:avLst/>
            <a:gdLst/>
            <a:ahLst/>
            <a:cxnLst/>
            <a:rect l="l" t="t" r="r" b="b"/>
            <a:pathLst>
              <a:path w="15114849" h="11134606">
                <a:moveTo>
                  <a:pt x="0" y="0"/>
                </a:moveTo>
                <a:lnTo>
                  <a:pt x="15114849" y="0"/>
                </a:lnTo>
                <a:lnTo>
                  <a:pt x="15114849" y="11134605"/>
                </a:lnTo>
                <a:lnTo>
                  <a:pt x="0" y="1113460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65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521039" y="815234"/>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25158" y="561055"/>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37021" y="620583"/>
            <a:ext cx="1714500" cy="646331"/>
          </a:xfrm>
          <a:prstGeom prst="rect">
            <a:avLst/>
          </a:prstGeom>
          <a:noFill/>
        </p:spPr>
        <p:txBody>
          <a:bodyPr wrap="square" rtlCol="0">
            <a:spAutoFit/>
          </a:bodyPr>
          <a:lstStyle/>
          <a:p>
            <a:r>
              <a:rPr lang="vi-VN" sz="3600" b="1" u="sng" smtClean="0">
                <a:solidFill>
                  <a:schemeClr val="bg1"/>
                </a:solidFill>
                <a:latin typeface="+mj-lt"/>
              </a:rPr>
              <a:t>Câu 1:</a:t>
            </a:r>
            <a:endParaRPr lang="en-US" sz="3600" b="1" u="sng">
              <a:solidFill>
                <a:schemeClr val="bg1"/>
              </a:solidFill>
              <a:latin typeface="+mj-lt"/>
            </a:endParaRPr>
          </a:p>
        </p:txBody>
      </p:sp>
      <p:sp>
        <p:nvSpPr>
          <p:cNvPr id="14" name="TextBox 13"/>
          <p:cNvSpPr txBox="1"/>
          <p:nvPr/>
        </p:nvSpPr>
        <p:spPr>
          <a:xfrm>
            <a:off x="3249818" y="987170"/>
            <a:ext cx="6975699" cy="1754326"/>
          </a:xfrm>
          <a:prstGeom prst="rect">
            <a:avLst/>
          </a:prstGeom>
          <a:noFill/>
        </p:spPr>
        <p:txBody>
          <a:bodyPr wrap="square" rtlCol="0">
            <a:spAutoFit/>
          </a:bodyPr>
          <a:lstStyle/>
          <a:p>
            <a:pPr algn="ctr"/>
            <a:r>
              <a:rPr lang="vi-VN" sz="5400" b="1" smtClean="0">
                <a:solidFill>
                  <a:schemeClr val="bg1"/>
                </a:solidFill>
                <a:latin typeface="+mj-lt"/>
              </a:rPr>
              <a:t>Đoạn Tin Mừng </a:t>
            </a:r>
          </a:p>
          <a:p>
            <a:pPr algn="ctr"/>
            <a:r>
              <a:rPr lang="vi-VN" sz="5400" b="1" smtClean="0">
                <a:solidFill>
                  <a:schemeClr val="bg1"/>
                </a:solidFill>
                <a:latin typeface="+mj-lt"/>
              </a:rPr>
              <a:t>của thánh sử nào?</a:t>
            </a:r>
            <a:endParaRPr lang="en-US" sz="5400" b="1">
              <a:solidFill>
                <a:schemeClr val="bg1"/>
              </a:solidFill>
              <a:latin typeface="+mj-lt"/>
            </a:endParaRPr>
          </a:p>
        </p:txBody>
      </p:sp>
      <p:sp>
        <p:nvSpPr>
          <p:cNvPr id="15" name="Rounded Rectangle 14"/>
          <p:cNvSpPr/>
          <p:nvPr/>
        </p:nvSpPr>
        <p:spPr>
          <a:xfrm>
            <a:off x="4198627" y="3363755"/>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135974" y="3363755"/>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73321" y="3363755"/>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10668" y="3363755"/>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948015" y="3363755"/>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288958" y="3353745"/>
            <a:ext cx="608271" cy="923330"/>
          </a:xfrm>
          <a:prstGeom prst="rect">
            <a:avLst/>
          </a:prstGeom>
          <a:noFill/>
        </p:spPr>
        <p:txBody>
          <a:bodyPr wrap="square" rtlCol="0">
            <a:spAutoFit/>
          </a:bodyPr>
          <a:lstStyle/>
          <a:p>
            <a:r>
              <a:rPr lang="vi-VN" sz="5400" b="1" smtClean="0">
                <a:solidFill>
                  <a:srgbClr val="FFFF00"/>
                </a:solidFill>
                <a:latin typeface="+mj-lt"/>
              </a:rPr>
              <a:t>G</a:t>
            </a:r>
            <a:endParaRPr lang="en-US" sz="5400" b="1">
              <a:solidFill>
                <a:srgbClr val="FFFF00"/>
              </a:solidFill>
              <a:latin typeface="+mj-lt"/>
            </a:endParaRPr>
          </a:p>
        </p:txBody>
      </p:sp>
      <p:sp>
        <p:nvSpPr>
          <p:cNvPr id="24" name="TextBox 23"/>
          <p:cNvSpPr txBox="1"/>
          <p:nvPr/>
        </p:nvSpPr>
        <p:spPr>
          <a:xfrm>
            <a:off x="5337138" y="3373115"/>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
        <p:nvSpPr>
          <p:cNvPr id="25" name="TextBox 24"/>
          <p:cNvSpPr txBox="1"/>
          <p:nvPr/>
        </p:nvSpPr>
        <p:spPr>
          <a:xfrm>
            <a:off x="6137668" y="3354385"/>
            <a:ext cx="608271" cy="923330"/>
          </a:xfrm>
          <a:prstGeom prst="rect">
            <a:avLst/>
          </a:prstGeom>
          <a:noFill/>
        </p:spPr>
        <p:txBody>
          <a:bodyPr wrap="square" rtlCol="0">
            <a:spAutoFit/>
          </a:bodyPr>
          <a:lstStyle/>
          <a:p>
            <a:r>
              <a:rPr lang="vi-VN" sz="5400" b="1" smtClean="0">
                <a:solidFill>
                  <a:srgbClr val="FFFF00"/>
                </a:solidFill>
                <a:latin typeface="+mj-lt"/>
              </a:rPr>
              <a:t>O</a:t>
            </a:r>
            <a:endParaRPr lang="en-US" sz="5400" b="1">
              <a:solidFill>
                <a:srgbClr val="FFFF00"/>
              </a:solidFill>
              <a:latin typeface="+mj-lt"/>
            </a:endParaRPr>
          </a:p>
        </p:txBody>
      </p:sp>
      <p:sp>
        <p:nvSpPr>
          <p:cNvPr id="26" name="TextBox 25"/>
          <p:cNvSpPr txBox="1"/>
          <p:nvPr/>
        </p:nvSpPr>
        <p:spPr>
          <a:xfrm>
            <a:off x="7090598" y="3373755"/>
            <a:ext cx="608271" cy="923330"/>
          </a:xfrm>
          <a:prstGeom prst="rect">
            <a:avLst/>
          </a:prstGeom>
          <a:noFill/>
        </p:spPr>
        <p:txBody>
          <a:bodyPr wrap="square" rtlCol="0">
            <a:spAutoFit/>
          </a:bodyPr>
          <a:lstStyle/>
          <a:p>
            <a:r>
              <a:rPr lang="vi-VN" sz="5400" b="1" smtClean="0">
                <a:solidFill>
                  <a:srgbClr val="FFFF00"/>
                </a:solidFill>
                <a:latin typeface="+mj-lt"/>
              </a:rPr>
              <a:t>A</a:t>
            </a:r>
            <a:endParaRPr lang="en-US" sz="5400" b="1">
              <a:solidFill>
                <a:srgbClr val="FFFF00"/>
              </a:solidFill>
              <a:latin typeface="+mj-lt"/>
            </a:endParaRPr>
          </a:p>
        </p:txBody>
      </p:sp>
      <p:sp>
        <p:nvSpPr>
          <p:cNvPr id="27" name="TextBox 26"/>
          <p:cNvSpPr txBox="1"/>
          <p:nvPr/>
        </p:nvSpPr>
        <p:spPr>
          <a:xfrm>
            <a:off x="8043528" y="3374075"/>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Tree>
    <p:extLst>
      <p:ext uri="{BB962C8B-B14F-4D97-AF65-F5344CB8AC3E}">
        <p14:creationId xmlns:p14="http://schemas.microsoft.com/office/powerpoint/2010/main" val="39622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429634" y="64961"/>
            <a:ext cx="10076566" cy="7423071"/>
          </a:xfrm>
          <a:custGeom>
            <a:avLst/>
            <a:gdLst/>
            <a:ahLst/>
            <a:cxnLst/>
            <a:rect l="l" t="t" r="r" b="b"/>
            <a:pathLst>
              <a:path w="15114849" h="11134606">
                <a:moveTo>
                  <a:pt x="0" y="0"/>
                </a:moveTo>
                <a:lnTo>
                  <a:pt x="15114849" y="0"/>
                </a:lnTo>
                <a:lnTo>
                  <a:pt x="15114849" y="11134605"/>
                </a:lnTo>
                <a:lnTo>
                  <a:pt x="0" y="1113460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65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521039" y="815234"/>
            <a:ext cx="8367189" cy="2057400"/>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25158" y="561055"/>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37021" y="620583"/>
            <a:ext cx="1714500" cy="646331"/>
          </a:xfrm>
          <a:prstGeom prst="rect">
            <a:avLst/>
          </a:prstGeom>
          <a:noFill/>
        </p:spPr>
        <p:txBody>
          <a:bodyPr wrap="square" rtlCol="0">
            <a:spAutoFit/>
          </a:bodyPr>
          <a:lstStyle/>
          <a:p>
            <a:r>
              <a:rPr lang="vi-VN" sz="3600" b="1" u="sng" smtClean="0">
                <a:solidFill>
                  <a:schemeClr val="bg1"/>
                </a:solidFill>
                <a:latin typeface="+mj-lt"/>
              </a:rPr>
              <a:t>Câu 2:</a:t>
            </a:r>
            <a:endParaRPr lang="en-US" sz="3600" b="1" u="sng">
              <a:solidFill>
                <a:schemeClr val="bg1"/>
              </a:solidFill>
              <a:latin typeface="+mj-lt"/>
            </a:endParaRPr>
          </a:p>
        </p:txBody>
      </p:sp>
      <p:sp>
        <p:nvSpPr>
          <p:cNvPr id="14" name="TextBox 13"/>
          <p:cNvSpPr txBox="1"/>
          <p:nvPr/>
        </p:nvSpPr>
        <p:spPr>
          <a:xfrm>
            <a:off x="3409488" y="1387877"/>
            <a:ext cx="6975699" cy="923330"/>
          </a:xfrm>
          <a:prstGeom prst="rect">
            <a:avLst/>
          </a:prstGeom>
          <a:noFill/>
        </p:spPr>
        <p:txBody>
          <a:bodyPr wrap="square" rtlCol="0">
            <a:spAutoFit/>
          </a:bodyPr>
          <a:lstStyle/>
          <a:p>
            <a:r>
              <a:rPr lang="vi-VN" sz="5400" b="1" smtClean="0">
                <a:solidFill>
                  <a:schemeClr val="bg1"/>
                </a:solidFill>
                <a:latin typeface="+mj-lt"/>
              </a:rPr>
              <a:t>Chúa Giêsu nói với ai?</a:t>
            </a:r>
            <a:endParaRPr lang="en-US" sz="5400" b="1">
              <a:solidFill>
                <a:schemeClr val="bg1"/>
              </a:solidFill>
              <a:latin typeface="+mj-lt"/>
            </a:endParaRPr>
          </a:p>
        </p:txBody>
      </p:sp>
      <p:sp>
        <p:nvSpPr>
          <p:cNvPr id="15" name="Rounded Rectangle 14"/>
          <p:cNvSpPr/>
          <p:nvPr/>
        </p:nvSpPr>
        <p:spPr>
          <a:xfrm>
            <a:off x="3008805"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946152"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883499"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820846"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758193"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695540"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632887"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570234" y="34218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99136" y="3411864"/>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
        <p:nvSpPr>
          <p:cNvPr id="24" name="TextBox 23"/>
          <p:cNvSpPr txBox="1"/>
          <p:nvPr/>
        </p:nvSpPr>
        <p:spPr>
          <a:xfrm>
            <a:off x="4147316" y="3431234"/>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
        <p:nvSpPr>
          <p:cNvPr id="25" name="TextBox 24"/>
          <p:cNvSpPr txBox="1"/>
          <p:nvPr/>
        </p:nvSpPr>
        <p:spPr>
          <a:xfrm>
            <a:off x="4947846" y="3412504"/>
            <a:ext cx="608271" cy="923330"/>
          </a:xfrm>
          <a:prstGeom prst="rect">
            <a:avLst/>
          </a:prstGeom>
          <a:noFill/>
        </p:spPr>
        <p:txBody>
          <a:bodyPr wrap="square" rtlCol="0">
            <a:spAutoFit/>
          </a:bodyPr>
          <a:lstStyle/>
          <a:p>
            <a:r>
              <a:rPr lang="vi-VN" sz="5400" b="1" smtClean="0">
                <a:solidFill>
                  <a:srgbClr val="FFFF00"/>
                </a:solidFill>
                <a:latin typeface="+mj-lt"/>
              </a:rPr>
              <a:t>C</a:t>
            </a:r>
            <a:endParaRPr lang="en-US" sz="5400" b="1">
              <a:solidFill>
                <a:srgbClr val="FFFF00"/>
              </a:solidFill>
              <a:latin typeface="+mj-lt"/>
            </a:endParaRPr>
          </a:p>
        </p:txBody>
      </p:sp>
      <p:sp>
        <p:nvSpPr>
          <p:cNvPr id="26" name="TextBox 25"/>
          <p:cNvSpPr txBox="1"/>
          <p:nvPr/>
        </p:nvSpPr>
        <p:spPr>
          <a:xfrm>
            <a:off x="5900776" y="3489024"/>
            <a:ext cx="608271" cy="923330"/>
          </a:xfrm>
          <a:prstGeom prst="rect">
            <a:avLst/>
          </a:prstGeom>
          <a:noFill/>
        </p:spPr>
        <p:txBody>
          <a:bodyPr wrap="square" rtlCol="0">
            <a:spAutoFit/>
          </a:bodyPr>
          <a:lstStyle/>
          <a:p>
            <a:r>
              <a:rPr lang="vi-VN" sz="5400" b="1" smtClean="0">
                <a:solidFill>
                  <a:srgbClr val="FFFF00"/>
                </a:solidFill>
                <a:latin typeface="+mj-lt"/>
              </a:rPr>
              <a:t>Ô</a:t>
            </a:r>
            <a:endParaRPr lang="en-US" sz="5400" b="1">
              <a:solidFill>
                <a:srgbClr val="FFFF00"/>
              </a:solidFill>
              <a:latin typeface="+mj-lt"/>
            </a:endParaRPr>
          </a:p>
        </p:txBody>
      </p:sp>
      <p:sp>
        <p:nvSpPr>
          <p:cNvPr id="27" name="TextBox 26"/>
          <p:cNvSpPr txBox="1"/>
          <p:nvPr/>
        </p:nvSpPr>
        <p:spPr>
          <a:xfrm>
            <a:off x="6891806" y="3432194"/>
            <a:ext cx="608271" cy="923330"/>
          </a:xfrm>
          <a:prstGeom prst="rect">
            <a:avLst/>
          </a:prstGeom>
          <a:noFill/>
        </p:spPr>
        <p:txBody>
          <a:bodyPr wrap="square" rtlCol="0">
            <a:spAutoFit/>
          </a:bodyPr>
          <a:lstStyle/>
          <a:p>
            <a:r>
              <a:rPr lang="vi-VN" sz="5400" b="1" smtClean="0">
                <a:solidFill>
                  <a:srgbClr val="FFFF00"/>
                </a:solidFill>
                <a:latin typeface="+mj-lt"/>
              </a:rPr>
              <a:t>Đ</a:t>
            </a:r>
            <a:endParaRPr lang="en-US" sz="5400" b="1">
              <a:solidFill>
                <a:srgbClr val="FFFF00"/>
              </a:solidFill>
              <a:latin typeface="+mj-lt"/>
            </a:endParaRPr>
          </a:p>
        </p:txBody>
      </p:sp>
      <p:sp>
        <p:nvSpPr>
          <p:cNvPr id="28" name="TextBox 27"/>
          <p:cNvSpPr txBox="1"/>
          <p:nvPr/>
        </p:nvSpPr>
        <p:spPr>
          <a:xfrm>
            <a:off x="7825686" y="3432514"/>
            <a:ext cx="608271" cy="923330"/>
          </a:xfrm>
          <a:prstGeom prst="rect">
            <a:avLst/>
          </a:prstGeom>
          <a:noFill/>
        </p:spPr>
        <p:txBody>
          <a:bodyPr wrap="square" rtlCol="0">
            <a:spAutoFit/>
          </a:bodyPr>
          <a:lstStyle/>
          <a:p>
            <a:r>
              <a:rPr lang="vi-VN" sz="5400" b="1" smtClean="0">
                <a:solidFill>
                  <a:srgbClr val="FFFF00"/>
                </a:solidFill>
                <a:latin typeface="+mj-lt"/>
              </a:rPr>
              <a:t>Ê</a:t>
            </a:r>
            <a:endParaRPr lang="en-US" sz="5400" b="1">
              <a:solidFill>
                <a:srgbClr val="FFFF00"/>
              </a:solidFill>
              <a:latin typeface="+mj-lt"/>
            </a:endParaRPr>
          </a:p>
        </p:txBody>
      </p:sp>
      <p:sp>
        <p:nvSpPr>
          <p:cNvPr id="29" name="TextBox 28"/>
          <p:cNvSpPr txBox="1"/>
          <p:nvPr/>
        </p:nvSpPr>
        <p:spPr>
          <a:xfrm>
            <a:off x="8664316" y="3432834"/>
            <a:ext cx="608271" cy="923330"/>
          </a:xfrm>
          <a:prstGeom prst="rect">
            <a:avLst/>
          </a:prstGeom>
          <a:noFill/>
        </p:spPr>
        <p:txBody>
          <a:bodyPr wrap="square" rtlCol="0">
            <a:spAutoFit/>
          </a:bodyPr>
          <a:lstStyle/>
          <a:p>
            <a:r>
              <a:rPr lang="vi-VN" sz="5400" b="1" smtClean="0">
                <a:solidFill>
                  <a:srgbClr val="FFFF00"/>
                </a:solidFill>
                <a:latin typeface="+mj-lt"/>
              </a:rPr>
              <a:t>M</a:t>
            </a:r>
            <a:endParaRPr lang="en-US" sz="5400" b="1">
              <a:solidFill>
                <a:srgbClr val="FFFF00"/>
              </a:solidFill>
              <a:latin typeface="+mj-lt"/>
            </a:endParaRPr>
          </a:p>
        </p:txBody>
      </p:sp>
      <p:sp>
        <p:nvSpPr>
          <p:cNvPr id="30" name="TextBox 29"/>
          <p:cNvSpPr txBox="1"/>
          <p:nvPr/>
        </p:nvSpPr>
        <p:spPr>
          <a:xfrm>
            <a:off x="9617246" y="3471254"/>
            <a:ext cx="608271" cy="923330"/>
          </a:xfrm>
          <a:prstGeom prst="rect">
            <a:avLst/>
          </a:prstGeom>
          <a:noFill/>
        </p:spPr>
        <p:txBody>
          <a:bodyPr wrap="square" rtlCol="0">
            <a:spAutoFit/>
          </a:bodyPr>
          <a:lstStyle/>
          <a:p>
            <a:r>
              <a:rPr lang="vi-VN" sz="5400" b="1" smtClean="0">
                <a:solidFill>
                  <a:srgbClr val="FFFF00"/>
                </a:solidFill>
                <a:latin typeface="+mj-lt"/>
              </a:rPr>
              <a:t>Ô</a:t>
            </a:r>
            <a:endParaRPr lang="en-US" sz="5400" b="1">
              <a:solidFill>
                <a:srgbClr val="FFFF00"/>
              </a:solidFill>
              <a:latin typeface="+mj-lt"/>
            </a:endParaRPr>
          </a:p>
        </p:txBody>
      </p:sp>
    </p:spTree>
    <p:extLst>
      <p:ext uri="{BB962C8B-B14F-4D97-AF65-F5344CB8AC3E}">
        <p14:creationId xmlns:p14="http://schemas.microsoft.com/office/powerpoint/2010/main" val="358216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77" b="-38777"/>
            </a:stretch>
          </a:blipFill>
        </p:spPr>
      </p:sp>
      <p:sp>
        <p:nvSpPr>
          <p:cNvPr id="3" name="Freeform 3"/>
          <p:cNvSpPr/>
          <p:nvPr/>
        </p:nvSpPr>
        <p:spPr>
          <a:xfrm>
            <a:off x="-993943" y="5967696"/>
            <a:ext cx="14179886" cy="13670047"/>
          </a:xfrm>
          <a:custGeom>
            <a:avLst/>
            <a:gdLst/>
            <a:ahLst/>
            <a:cxnLst/>
            <a:rect l="l" t="t" r="r" b="b"/>
            <a:pathLst>
              <a:path w="21269829" h="20505071">
                <a:moveTo>
                  <a:pt x="0" y="0"/>
                </a:moveTo>
                <a:lnTo>
                  <a:pt x="21269830" y="0"/>
                </a:lnTo>
                <a:lnTo>
                  <a:pt x="21269830" y="20505071"/>
                </a:lnTo>
                <a:lnTo>
                  <a:pt x="0" y="20505071"/>
                </a:lnTo>
                <a:lnTo>
                  <a:pt x="0" y="0"/>
                </a:lnTo>
                <a:close/>
              </a:path>
            </a:pathLst>
          </a:custGeom>
          <a:blipFill>
            <a:blip r:embed="rId3"/>
            <a:stretch>
              <a:fillRect/>
            </a:stretch>
          </a:blipFill>
        </p:spPr>
      </p:sp>
      <p:sp>
        <p:nvSpPr>
          <p:cNvPr id="4" name="Freeform 4"/>
          <p:cNvSpPr/>
          <p:nvPr/>
        </p:nvSpPr>
        <p:spPr>
          <a:xfrm>
            <a:off x="1429634" y="64961"/>
            <a:ext cx="10076566" cy="7423071"/>
          </a:xfrm>
          <a:custGeom>
            <a:avLst/>
            <a:gdLst/>
            <a:ahLst/>
            <a:cxnLst/>
            <a:rect l="l" t="t" r="r" b="b"/>
            <a:pathLst>
              <a:path w="15114849" h="11134606">
                <a:moveTo>
                  <a:pt x="0" y="0"/>
                </a:moveTo>
                <a:lnTo>
                  <a:pt x="15114849" y="0"/>
                </a:lnTo>
                <a:lnTo>
                  <a:pt x="15114849" y="11134605"/>
                </a:lnTo>
                <a:lnTo>
                  <a:pt x="0" y="1113460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sp>
      <p:sp>
        <p:nvSpPr>
          <p:cNvPr id="5" name="Freeform 5"/>
          <p:cNvSpPr/>
          <p:nvPr/>
        </p:nvSpPr>
        <p:spPr>
          <a:xfrm rot="-2138374">
            <a:off x="94121" y="-510619"/>
            <a:ext cx="6630735" cy="4709107"/>
          </a:xfrm>
          <a:custGeom>
            <a:avLst/>
            <a:gdLst/>
            <a:ahLst/>
            <a:cxnLst/>
            <a:rect l="l" t="t" r="r" b="b"/>
            <a:pathLst>
              <a:path w="9946103" h="7063661">
                <a:moveTo>
                  <a:pt x="0" y="0"/>
                </a:moveTo>
                <a:lnTo>
                  <a:pt x="9946103" y="0"/>
                </a:lnTo>
                <a:lnTo>
                  <a:pt x="9946103" y="7063661"/>
                </a:lnTo>
                <a:lnTo>
                  <a:pt x="0" y="7063661"/>
                </a:lnTo>
                <a:lnTo>
                  <a:pt x="0" y="0"/>
                </a:lnTo>
                <a:close/>
              </a:path>
            </a:pathLst>
          </a:custGeom>
          <a:blipFill>
            <a:blip r:embed="rId5">
              <a:alphaModFix amt="65000"/>
            </a:blip>
            <a:stretch>
              <a:fillRect/>
            </a:stretch>
          </a:blipFill>
        </p:spPr>
      </p:sp>
      <p:sp>
        <p:nvSpPr>
          <p:cNvPr id="6" name="Freeform 6"/>
          <p:cNvSpPr/>
          <p:nvPr/>
        </p:nvSpPr>
        <p:spPr>
          <a:xfrm rot="153240">
            <a:off x="-2472136" y="-2343620"/>
            <a:ext cx="6473839" cy="11145778"/>
          </a:xfrm>
          <a:custGeom>
            <a:avLst/>
            <a:gdLst/>
            <a:ahLst/>
            <a:cxnLst/>
            <a:rect l="l" t="t" r="r" b="b"/>
            <a:pathLst>
              <a:path w="9710759" h="16718667">
                <a:moveTo>
                  <a:pt x="0" y="0"/>
                </a:moveTo>
                <a:lnTo>
                  <a:pt x="9710759" y="0"/>
                </a:lnTo>
                <a:lnTo>
                  <a:pt x="9710759" y="16718667"/>
                </a:lnTo>
                <a:lnTo>
                  <a:pt x="0" y="1671866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sp>
      <p:grpSp>
        <p:nvGrpSpPr>
          <p:cNvPr id="7" name="Group 7"/>
          <p:cNvGrpSpPr/>
          <p:nvPr/>
        </p:nvGrpSpPr>
        <p:grpSpPr>
          <a:xfrm>
            <a:off x="2497657" y="785760"/>
            <a:ext cx="8367189" cy="2395384"/>
            <a:chOff x="0" y="0"/>
            <a:chExt cx="3305556" cy="812800"/>
          </a:xfrm>
        </p:grpSpPr>
        <p:sp>
          <p:nvSpPr>
            <p:cNvPr id="8" name="Freeform 8"/>
            <p:cNvSpPr/>
            <p:nvPr/>
          </p:nvSpPr>
          <p:spPr>
            <a:xfrm>
              <a:off x="0" y="0"/>
              <a:ext cx="3305556" cy="812800"/>
            </a:xfrm>
            <a:custGeom>
              <a:avLst/>
              <a:gdLst/>
              <a:ahLst/>
              <a:cxnLst/>
              <a:rect l="l" t="t" r="r" b="b"/>
              <a:pathLst>
                <a:path w="3305556" h="812800">
                  <a:moveTo>
                    <a:pt x="31459" y="0"/>
                  </a:moveTo>
                  <a:lnTo>
                    <a:pt x="3274097" y="0"/>
                  </a:lnTo>
                  <a:cubicBezTo>
                    <a:pt x="3291471" y="0"/>
                    <a:pt x="3305556" y="14085"/>
                    <a:pt x="3305556" y="31459"/>
                  </a:cubicBezTo>
                  <a:lnTo>
                    <a:pt x="3305556" y="781341"/>
                  </a:lnTo>
                  <a:cubicBezTo>
                    <a:pt x="3305556" y="798715"/>
                    <a:pt x="3291471" y="812800"/>
                    <a:pt x="3274097" y="812800"/>
                  </a:cubicBezTo>
                  <a:lnTo>
                    <a:pt x="31459" y="812800"/>
                  </a:lnTo>
                  <a:cubicBezTo>
                    <a:pt x="14085" y="812800"/>
                    <a:pt x="0" y="798715"/>
                    <a:pt x="0" y="781341"/>
                  </a:cubicBezTo>
                  <a:lnTo>
                    <a:pt x="0" y="31459"/>
                  </a:lnTo>
                  <a:cubicBezTo>
                    <a:pt x="0" y="14085"/>
                    <a:pt x="14085" y="0"/>
                    <a:pt x="31459" y="0"/>
                  </a:cubicBezTo>
                  <a:close/>
                </a:path>
              </a:pathLst>
            </a:custGeom>
            <a:solidFill>
              <a:srgbClr val="5D5849"/>
            </a:solidFill>
          </p:spPr>
        </p:sp>
        <p:sp>
          <p:nvSpPr>
            <p:cNvPr id="9" name="TextBox 9"/>
            <p:cNvSpPr txBox="1"/>
            <p:nvPr/>
          </p:nvSpPr>
          <p:spPr>
            <a:xfrm>
              <a:off x="0" y="-38100"/>
              <a:ext cx="3305556"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 name="Group 10"/>
          <p:cNvGrpSpPr/>
          <p:nvPr/>
        </p:nvGrpSpPr>
        <p:grpSpPr>
          <a:xfrm>
            <a:off x="1701776" y="531581"/>
            <a:ext cx="2174401" cy="803489"/>
            <a:chOff x="0" y="0"/>
            <a:chExt cx="859023" cy="317428"/>
          </a:xfrm>
        </p:grpSpPr>
        <p:sp>
          <p:nvSpPr>
            <p:cNvPr id="11" name="Freeform 11"/>
            <p:cNvSpPr/>
            <p:nvPr/>
          </p:nvSpPr>
          <p:spPr>
            <a:xfrm>
              <a:off x="0" y="0"/>
              <a:ext cx="859023" cy="317428"/>
            </a:xfrm>
            <a:custGeom>
              <a:avLst/>
              <a:gdLst/>
              <a:ahLst/>
              <a:cxnLst/>
              <a:rect l="l" t="t" r="r" b="b"/>
              <a:pathLst>
                <a:path w="859023" h="317428">
                  <a:moveTo>
                    <a:pt x="121056" y="0"/>
                  </a:moveTo>
                  <a:lnTo>
                    <a:pt x="737966" y="0"/>
                  </a:lnTo>
                  <a:cubicBezTo>
                    <a:pt x="804824" y="0"/>
                    <a:pt x="859023" y="54199"/>
                    <a:pt x="859023" y="121056"/>
                  </a:cubicBezTo>
                  <a:lnTo>
                    <a:pt x="859023" y="196371"/>
                  </a:lnTo>
                  <a:cubicBezTo>
                    <a:pt x="859023" y="263229"/>
                    <a:pt x="804824" y="317428"/>
                    <a:pt x="737966" y="317428"/>
                  </a:cubicBezTo>
                  <a:lnTo>
                    <a:pt x="121056" y="317428"/>
                  </a:lnTo>
                  <a:cubicBezTo>
                    <a:pt x="54199" y="317428"/>
                    <a:pt x="0" y="263229"/>
                    <a:pt x="0" y="196371"/>
                  </a:cubicBezTo>
                  <a:lnTo>
                    <a:pt x="0" y="121056"/>
                  </a:lnTo>
                  <a:cubicBezTo>
                    <a:pt x="0" y="54199"/>
                    <a:pt x="54199" y="0"/>
                    <a:pt x="121056" y="0"/>
                  </a:cubicBezTo>
                  <a:close/>
                </a:path>
              </a:pathLst>
            </a:custGeom>
            <a:solidFill>
              <a:srgbClr val="A78A5D"/>
            </a:solidFill>
          </p:spPr>
        </p:sp>
        <p:sp>
          <p:nvSpPr>
            <p:cNvPr id="12" name="TextBox 12"/>
            <p:cNvSpPr txBox="1"/>
            <p:nvPr/>
          </p:nvSpPr>
          <p:spPr>
            <a:xfrm>
              <a:off x="0" y="-38100"/>
              <a:ext cx="859023" cy="355528"/>
            </a:xfrm>
            <a:prstGeom prst="rect">
              <a:avLst/>
            </a:prstGeom>
          </p:spPr>
          <p:txBody>
            <a:bodyPr lIns="33867" tIns="33867" rIns="33867" bIns="33867" rtlCol="0" anchor="ctr"/>
            <a:lstStyle/>
            <a:p>
              <a:pPr algn="ctr">
                <a:lnSpc>
                  <a:spcPts val="1773"/>
                </a:lnSpc>
                <a:spcBef>
                  <a:spcPct val="0"/>
                </a:spcBef>
              </a:pPr>
              <a:endParaRPr sz="1200"/>
            </a:p>
          </p:txBody>
        </p:sp>
      </p:grpSp>
      <p:sp>
        <p:nvSpPr>
          <p:cNvPr id="13" name="TextBox 12"/>
          <p:cNvSpPr txBox="1"/>
          <p:nvPr/>
        </p:nvSpPr>
        <p:spPr>
          <a:xfrm>
            <a:off x="2013639" y="591109"/>
            <a:ext cx="1714500" cy="646331"/>
          </a:xfrm>
          <a:prstGeom prst="rect">
            <a:avLst/>
          </a:prstGeom>
          <a:noFill/>
        </p:spPr>
        <p:txBody>
          <a:bodyPr wrap="square" rtlCol="0">
            <a:spAutoFit/>
          </a:bodyPr>
          <a:lstStyle/>
          <a:p>
            <a:r>
              <a:rPr lang="vi-VN" sz="3600" b="1" u="sng" smtClean="0">
                <a:solidFill>
                  <a:schemeClr val="bg1"/>
                </a:solidFill>
                <a:latin typeface="+mj-lt"/>
              </a:rPr>
              <a:t>Câu 3:</a:t>
            </a:r>
            <a:endParaRPr lang="en-US" sz="3600" b="1" u="sng">
              <a:solidFill>
                <a:schemeClr val="bg1"/>
              </a:solidFill>
              <a:latin typeface="+mj-lt"/>
            </a:endParaRPr>
          </a:p>
        </p:txBody>
      </p:sp>
      <p:sp>
        <p:nvSpPr>
          <p:cNvPr id="14" name="TextBox 13"/>
          <p:cNvSpPr txBox="1"/>
          <p:nvPr/>
        </p:nvSpPr>
        <p:spPr>
          <a:xfrm>
            <a:off x="3391282" y="1211952"/>
            <a:ext cx="6975699" cy="1754326"/>
          </a:xfrm>
          <a:prstGeom prst="rect">
            <a:avLst/>
          </a:prstGeom>
          <a:noFill/>
        </p:spPr>
        <p:txBody>
          <a:bodyPr wrap="square" rtlCol="0">
            <a:spAutoFit/>
          </a:bodyPr>
          <a:lstStyle/>
          <a:p>
            <a:pPr algn="ctr"/>
            <a:r>
              <a:rPr lang="vi-VN" sz="5400" b="1" smtClean="0">
                <a:solidFill>
                  <a:schemeClr val="bg1"/>
                </a:solidFill>
                <a:latin typeface="+mj-lt"/>
              </a:rPr>
              <a:t>Thiên Chúa đã ban ai cho thế gian?</a:t>
            </a:r>
            <a:endParaRPr lang="en-US" sz="5400" b="1">
              <a:solidFill>
                <a:schemeClr val="bg1"/>
              </a:solidFill>
              <a:latin typeface="+mj-lt"/>
            </a:endParaRPr>
          </a:p>
        </p:txBody>
      </p:sp>
      <p:sp>
        <p:nvSpPr>
          <p:cNvPr id="15" name="Rounded Rectangle 14"/>
          <p:cNvSpPr/>
          <p:nvPr/>
        </p:nvSpPr>
        <p:spPr>
          <a:xfrm>
            <a:off x="5526236" y="34346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463583" y="34346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400930" y="34346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338277" y="3434674"/>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023253" y="443162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60600" y="443162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897947" y="443162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835294" y="4431622"/>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16567" y="3434674"/>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
        <p:nvSpPr>
          <p:cNvPr id="24" name="TextBox 23"/>
          <p:cNvSpPr txBox="1"/>
          <p:nvPr/>
        </p:nvSpPr>
        <p:spPr>
          <a:xfrm>
            <a:off x="6512347" y="3454044"/>
            <a:ext cx="608271" cy="923330"/>
          </a:xfrm>
          <a:prstGeom prst="rect">
            <a:avLst/>
          </a:prstGeom>
          <a:noFill/>
        </p:spPr>
        <p:txBody>
          <a:bodyPr wrap="square" rtlCol="0">
            <a:spAutoFit/>
          </a:bodyPr>
          <a:lstStyle/>
          <a:p>
            <a:r>
              <a:rPr lang="vi-VN" sz="5400" b="1" smtClean="0">
                <a:solidFill>
                  <a:srgbClr val="FFFF00"/>
                </a:solidFill>
                <a:latin typeface="+mj-lt"/>
              </a:rPr>
              <a:t>M</a:t>
            </a:r>
            <a:endParaRPr lang="en-US" sz="5400" b="1">
              <a:solidFill>
                <a:srgbClr val="FFFF00"/>
              </a:solidFill>
              <a:latin typeface="+mj-lt"/>
            </a:endParaRPr>
          </a:p>
        </p:txBody>
      </p:sp>
      <p:sp>
        <p:nvSpPr>
          <p:cNvPr id="25" name="TextBox 24"/>
          <p:cNvSpPr txBox="1"/>
          <p:nvPr/>
        </p:nvSpPr>
        <p:spPr>
          <a:xfrm>
            <a:off x="7484327" y="3435314"/>
            <a:ext cx="608271" cy="923330"/>
          </a:xfrm>
          <a:prstGeom prst="rect">
            <a:avLst/>
          </a:prstGeom>
          <a:noFill/>
        </p:spPr>
        <p:txBody>
          <a:bodyPr wrap="square" rtlCol="0">
            <a:spAutoFit/>
          </a:bodyPr>
          <a:lstStyle/>
          <a:p>
            <a:r>
              <a:rPr lang="vi-VN" sz="5400" b="1" smtClean="0">
                <a:solidFill>
                  <a:srgbClr val="FFFF00"/>
                </a:solidFill>
                <a:latin typeface="+mj-lt"/>
              </a:rPr>
              <a:t>Ộ</a:t>
            </a:r>
            <a:endParaRPr lang="en-US" sz="5400" b="1">
              <a:solidFill>
                <a:srgbClr val="FFFF00"/>
              </a:solidFill>
              <a:latin typeface="+mj-lt"/>
            </a:endParaRPr>
          </a:p>
        </p:txBody>
      </p:sp>
      <p:sp>
        <p:nvSpPr>
          <p:cNvPr id="26" name="TextBox 25"/>
          <p:cNvSpPr txBox="1"/>
          <p:nvPr/>
        </p:nvSpPr>
        <p:spPr>
          <a:xfrm>
            <a:off x="8418207" y="3473734"/>
            <a:ext cx="608271" cy="923330"/>
          </a:xfrm>
          <a:prstGeom prst="rect">
            <a:avLst/>
          </a:prstGeom>
          <a:noFill/>
        </p:spPr>
        <p:txBody>
          <a:bodyPr wrap="square" rtlCol="0">
            <a:spAutoFit/>
          </a:bodyPr>
          <a:lstStyle/>
          <a:p>
            <a:r>
              <a:rPr lang="vi-VN" sz="5400" b="1" smtClean="0">
                <a:solidFill>
                  <a:srgbClr val="FFFF00"/>
                </a:solidFill>
                <a:latin typeface="+mj-lt"/>
              </a:rPr>
              <a:t>T</a:t>
            </a:r>
            <a:endParaRPr lang="en-US" sz="5400" b="1">
              <a:solidFill>
                <a:srgbClr val="FFFF00"/>
              </a:solidFill>
              <a:latin typeface="+mj-lt"/>
            </a:endParaRPr>
          </a:p>
        </p:txBody>
      </p:sp>
      <p:sp>
        <p:nvSpPr>
          <p:cNvPr id="27" name="TextBox 26"/>
          <p:cNvSpPr txBox="1"/>
          <p:nvPr/>
        </p:nvSpPr>
        <p:spPr>
          <a:xfrm>
            <a:off x="4099716" y="4422892"/>
            <a:ext cx="608271" cy="923330"/>
          </a:xfrm>
          <a:prstGeom prst="rect">
            <a:avLst/>
          </a:prstGeom>
          <a:noFill/>
        </p:spPr>
        <p:txBody>
          <a:bodyPr wrap="square" rtlCol="0">
            <a:spAutoFit/>
          </a:bodyPr>
          <a:lstStyle/>
          <a:p>
            <a:r>
              <a:rPr lang="vi-VN" sz="5400" b="1" smtClean="0">
                <a:solidFill>
                  <a:srgbClr val="FFFF00"/>
                </a:solidFill>
                <a:latin typeface="+mj-lt"/>
              </a:rPr>
              <a:t>N</a:t>
            </a:r>
            <a:endParaRPr lang="en-US" sz="5400" b="1">
              <a:solidFill>
                <a:srgbClr val="FFFF00"/>
              </a:solidFill>
              <a:latin typeface="+mj-lt"/>
            </a:endParaRPr>
          </a:p>
        </p:txBody>
      </p:sp>
      <p:sp>
        <p:nvSpPr>
          <p:cNvPr id="28" name="TextBox 27"/>
          <p:cNvSpPr txBox="1"/>
          <p:nvPr/>
        </p:nvSpPr>
        <p:spPr>
          <a:xfrm>
            <a:off x="5052646" y="4404162"/>
            <a:ext cx="608271" cy="923330"/>
          </a:xfrm>
          <a:prstGeom prst="rect">
            <a:avLst/>
          </a:prstGeom>
          <a:noFill/>
        </p:spPr>
        <p:txBody>
          <a:bodyPr wrap="square" rtlCol="0">
            <a:spAutoFit/>
          </a:bodyPr>
          <a:lstStyle/>
          <a:p>
            <a:r>
              <a:rPr lang="vi-VN" sz="5400" b="1" smtClean="0">
                <a:solidFill>
                  <a:srgbClr val="FFFF00"/>
                </a:solidFill>
                <a:latin typeface="+mj-lt"/>
              </a:rPr>
              <a:t>G</a:t>
            </a:r>
            <a:endParaRPr lang="en-US" sz="5400" b="1">
              <a:solidFill>
                <a:srgbClr val="FFFF00"/>
              </a:solidFill>
              <a:latin typeface="+mj-lt"/>
            </a:endParaRPr>
          </a:p>
        </p:txBody>
      </p:sp>
      <p:sp>
        <p:nvSpPr>
          <p:cNvPr id="29" name="TextBox 28"/>
          <p:cNvSpPr txBox="1"/>
          <p:nvPr/>
        </p:nvSpPr>
        <p:spPr>
          <a:xfrm>
            <a:off x="5986526" y="4490692"/>
            <a:ext cx="608271" cy="923330"/>
          </a:xfrm>
          <a:prstGeom prst="rect">
            <a:avLst/>
          </a:prstGeom>
          <a:noFill/>
        </p:spPr>
        <p:txBody>
          <a:bodyPr wrap="square" rtlCol="0">
            <a:spAutoFit/>
          </a:bodyPr>
          <a:lstStyle/>
          <a:p>
            <a:r>
              <a:rPr lang="vi-VN" sz="5400" b="1" smtClean="0">
                <a:solidFill>
                  <a:srgbClr val="FFFF00"/>
                </a:solidFill>
                <a:latin typeface="+mj-lt"/>
              </a:rPr>
              <a:t>Ư</a:t>
            </a:r>
            <a:endParaRPr lang="en-US" sz="5400" b="1">
              <a:solidFill>
                <a:srgbClr val="FFFF00"/>
              </a:solidFill>
              <a:latin typeface="+mj-lt"/>
            </a:endParaRPr>
          </a:p>
        </p:txBody>
      </p:sp>
      <p:sp>
        <p:nvSpPr>
          <p:cNvPr id="30" name="TextBox 29"/>
          <p:cNvSpPr txBox="1"/>
          <p:nvPr/>
        </p:nvSpPr>
        <p:spPr>
          <a:xfrm>
            <a:off x="6939456" y="4433862"/>
            <a:ext cx="608271" cy="923330"/>
          </a:xfrm>
          <a:prstGeom prst="rect">
            <a:avLst/>
          </a:prstGeom>
          <a:noFill/>
        </p:spPr>
        <p:txBody>
          <a:bodyPr wrap="square" rtlCol="0">
            <a:spAutoFit/>
          </a:bodyPr>
          <a:lstStyle/>
          <a:p>
            <a:r>
              <a:rPr lang="vi-VN" sz="5400" b="1" smtClean="0">
                <a:solidFill>
                  <a:srgbClr val="FFFF00"/>
                </a:solidFill>
                <a:latin typeface="+mj-lt"/>
              </a:rPr>
              <a:t>Ờ</a:t>
            </a:r>
            <a:endParaRPr lang="en-US" sz="5400" b="1">
              <a:solidFill>
                <a:srgbClr val="FFFF00"/>
              </a:solidFill>
              <a:latin typeface="+mj-lt"/>
            </a:endParaRPr>
          </a:p>
        </p:txBody>
      </p:sp>
      <p:sp>
        <p:nvSpPr>
          <p:cNvPr id="31" name="Rounded Rectangle 30"/>
          <p:cNvSpPr/>
          <p:nvPr/>
        </p:nvSpPr>
        <p:spPr>
          <a:xfrm>
            <a:off x="4573306" y="3412267"/>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663637" y="3412267"/>
            <a:ext cx="608271" cy="923330"/>
          </a:xfrm>
          <a:prstGeom prst="rect">
            <a:avLst/>
          </a:prstGeom>
          <a:noFill/>
        </p:spPr>
        <p:txBody>
          <a:bodyPr wrap="square" rtlCol="0">
            <a:spAutoFit/>
          </a:bodyPr>
          <a:lstStyle/>
          <a:p>
            <a:r>
              <a:rPr lang="vi-VN" sz="5400" b="1" smtClean="0">
                <a:solidFill>
                  <a:srgbClr val="FFFF00"/>
                </a:solidFill>
                <a:latin typeface="+mj-lt"/>
              </a:rPr>
              <a:t>O</a:t>
            </a:r>
            <a:endParaRPr lang="en-US" sz="5400" b="1">
              <a:solidFill>
                <a:srgbClr val="FFFF00"/>
              </a:solidFill>
              <a:latin typeface="+mj-lt"/>
            </a:endParaRPr>
          </a:p>
        </p:txBody>
      </p:sp>
      <p:sp>
        <p:nvSpPr>
          <p:cNvPr id="33" name="Rounded Rectangle 32"/>
          <p:cNvSpPr/>
          <p:nvPr/>
        </p:nvSpPr>
        <p:spPr>
          <a:xfrm>
            <a:off x="3637674" y="3389701"/>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728005" y="3389701"/>
            <a:ext cx="608271" cy="923330"/>
          </a:xfrm>
          <a:prstGeom prst="rect">
            <a:avLst/>
          </a:prstGeom>
          <a:noFill/>
        </p:spPr>
        <p:txBody>
          <a:bodyPr wrap="square" rtlCol="0">
            <a:spAutoFit/>
          </a:bodyPr>
          <a:lstStyle/>
          <a:p>
            <a:r>
              <a:rPr lang="vi-VN" sz="5400" b="1" smtClean="0">
                <a:solidFill>
                  <a:srgbClr val="FFFF00"/>
                </a:solidFill>
                <a:latin typeface="+mj-lt"/>
              </a:rPr>
              <a:t>C</a:t>
            </a:r>
            <a:endParaRPr lang="en-US" sz="5400" b="1">
              <a:solidFill>
                <a:srgbClr val="FFFF00"/>
              </a:solidFill>
              <a:latin typeface="+mj-lt"/>
            </a:endParaRPr>
          </a:p>
        </p:txBody>
      </p:sp>
      <p:sp>
        <p:nvSpPr>
          <p:cNvPr id="35" name="Rounded Rectangle 34"/>
          <p:cNvSpPr/>
          <p:nvPr/>
        </p:nvSpPr>
        <p:spPr>
          <a:xfrm>
            <a:off x="7778841" y="4428736"/>
            <a:ext cx="890754" cy="890754"/>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964422" y="4428736"/>
            <a:ext cx="608271" cy="923330"/>
          </a:xfrm>
          <a:prstGeom prst="rect">
            <a:avLst/>
          </a:prstGeom>
          <a:noFill/>
        </p:spPr>
        <p:txBody>
          <a:bodyPr wrap="square" rtlCol="0">
            <a:spAutoFit/>
          </a:bodyPr>
          <a:lstStyle/>
          <a:p>
            <a:r>
              <a:rPr lang="vi-VN" sz="5400" b="1" smtClean="0">
                <a:solidFill>
                  <a:srgbClr val="FFFF00"/>
                </a:solidFill>
                <a:latin typeface="+mj-lt"/>
              </a:rPr>
              <a:t>I</a:t>
            </a:r>
            <a:endParaRPr lang="en-US" sz="5400" b="1">
              <a:solidFill>
                <a:srgbClr val="FFFF00"/>
              </a:solidFill>
              <a:latin typeface="+mj-lt"/>
            </a:endParaRPr>
          </a:p>
        </p:txBody>
      </p:sp>
    </p:spTree>
    <p:extLst>
      <p:ext uri="{BB962C8B-B14F-4D97-AF65-F5344CB8AC3E}">
        <p14:creationId xmlns:p14="http://schemas.microsoft.com/office/powerpoint/2010/main" val="39208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2" grpId="0"/>
      <p:bldP spid="34"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296</Words>
  <Application>Microsoft Office PowerPoint</Application>
  <PresentationFormat>Widescreen</PresentationFormat>
  <Paragraphs>90</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DT Phudu Black</vt:lpstr>
      <vt:lpstr>Marykate</vt:lpstr>
      <vt:lpstr>More Sugar</vt:lpstr>
      <vt:lpstr>Ovo</vt:lpstr>
      <vt:lpstr>Times New Roman</vt:lpstr>
      <vt:lpstr>UTM American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13</cp:revision>
  <dcterms:created xsi:type="dcterms:W3CDTF">2026-05-25T14:47:51Z</dcterms:created>
  <dcterms:modified xsi:type="dcterms:W3CDTF">2026-05-25T15:35:29Z</dcterms:modified>
</cp:coreProperties>
</file>